
<file path=[Content_Types].xml><?xml version="1.0" encoding="utf-8"?>
<Types xmlns="http://schemas.openxmlformats.org/package/2006/content-types">
  <Default Extension="png" ContentType="image/png"/>
  <Default Extension="wma" ContentType="audio/x-ms-wma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6"/>
    <p:sldMasterId id="2147483649" r:id="rId7"/>
    <p:sldMasterId id="2147483650" r:id="rId8"/>
    <p:sldMasterId id="2147483651" r:id="rId9"/>
  </p:sldMasterIdLst>
  <p:notesMasterIdLst>
    <p:notesMasterId r:id="rId68"/>
  </p:notesMasterIdLst>
  <p:handoutMasterIdLst>
    <p:handoutMasterId r:id="rId69"/>
  </p:handoutMasterIdLst>
  <p:sldIdLst>
    <p:sldId id="327" r:id="rId10"/>
    <p:sldId id="323" r:id="rId11"/>
    <p:sldId id="305" r:id="rId12"/>
    <p:sldId id="306" r:id="rId13"/>
    <p:sldId id="307" r:id="rId14"/>
    <p:sldId id="308" r:id="rId15"/>
    <p:sldId id="309" r:id="rId16"/>
    <p:sldId id="310" r:id="rId17"/>
    <p:sldId id="256" r:id="rId18"/>
    <p:sldId id="257" r:id="rId19"/>
    <p:sldId id="258" r:id="rId20"/>
    <p:sldId id="259" r:id="rId21"/>
    <p:sldId id="260" r:id="rId22"/>
    <p:sldId id="261" r:id="rId23"/>
    <p:sldId id="262" r:id="rId24"/>
    <p:sldId id="263" r:id="rId25"/>
    <p:sldId id="264" r:id="rId26"/>
    <p:sldId id="265" r:id="rId27"/>
    <p:sldId id="266" r:id="rId28"/>
    <p:sldId id="267" r:id="rId29"/>
    <p:sldId id="268" r:id="rId30"/>
    <p:sldId id="269" r:id="rId31"/>
    <p:sldId id="324" r:id="rId32"/>
    <p:sldId id="270" r:id="rId33"/>
    <p:sldId id="271" r:id="rId34"/>
    <p:sldId id="272" r:id="rId35"/>
    <p:sldId id="273" r:id="rId36"/>
    <p:sldId id="274" r:id="rId37"/>
    <p:sldId id="275" r:id="rId38"/>
    <p:sldId id="276" r:id="rId39"/>
    <p:sldId id="325" r:id="rId40"/>
    <p:sldId id="277" r:id="rId41"/>
    <p:sldId id="278" r:id="rId42"/>
    <p:sldId id="279" r:id="rId43"/>
    <p:sldId id="280" r:id="rId44"/>
    <p:sldId id="281" r:id="rId45"/>
    <p:sldId id="282" r:id="rId46"/>
    <p:sldId id="283" r:id="rId47"/>
    <p:sldId id="284" r:id="rId48"/>
    <p:sldId id="285" r:id="rId49"/>
    <p:sldId id="286" r:id="rId50"/>
    <p:sldId id="287" r:id="rId51"/>
    <p:sldId id="288" r:id="rId52"/>
    <p:sldId id="289" r:id="rId53"/>
    <p:sldId id="290" r:id="rId54"/>
    <p:sldId id="291" r:id="rId55"/>
    <p:sldId id="292" r:id="rId56"/>
    <p:sldId id="293" r:id="rId57"/>
    <p:sldId id="294" r:id="rId58"/>
    <p:sldId id="295" r:id="rId59"/>
    <p:sldId id="296" r:id="rId60"/>
    <p:sldId id="297" r:id="rId61"/>
    <p:sldId id="298" r:id="rId62"/>
    <p:sldId id="299" r:id="rId63"/>
    <p:sldId id="300" r:id="rId64"/>
    <p:sldId id="301" r:id="rId65"/>
    <p:sldId id="302" r:id="rId66"/>
    <p:sldId id="303" r:id="rId67"/>
  </p:sldIdLst>
  <p:sldSz cx="9144000" cy="6858000" type="screen4x3"/>
  <p:notesSz cx="6735763" cy="9866313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1200" kern="1200">
        <a:solidFill>
          <a:srgbClr val="000000"/>
        </a:solidFill>
        <a:latin typeface="Times New Roman" panose="02020603050405020304" pitchFamily="18" charset="0"/>
        <a:ea typeface="ヒラギノ明朝 ProN W3" charset="0"/>
        <a:cs typeface="ヒラギノ明朝 ProN W3" charset="0"/>
        <a:sym typeface="Times New Roman" panose="02020603050405020304" pitchFamily="18" charset="0"/>
      </a:defRPr>
    </a:lvl1pPr>
    <a:lvl2pPr marL="457200" algn="l" rtl="0" fontAlgn="base">
      <a:spcBef>
        <a:spcPct val="0"/>
      </a:spcBef>
      <a:spcAft>
        <a:spcPct val="0"/>
      </a:spcAft>
      <a:defRPr sz="1200" kern="1200">
        <a:solidFill>
          <a:srgbClr val="000000"/>
        </a:solidFill>
        <a:latin typeface="Times New Roman" panose="02020603050405020304" pitchFamily="18" charset="0"/>
        <a:ea typeface="ヒラギノ明朝 ProN W3" charset="0"/>
        <a:cs typeface="ヒラギノ明朝 ProN W3" charset="0"/>
        <a:sym typeface="Times New Roman" panose="02020603050405020304" pitchFamily="18" charset="0"/>
      </a:defRPr>
    </a:lvl2pPr>
    <a:lvl3pPr marL="914400" algn="l" rtl="0" fontAlgn="base">
      <a:spcBef>
        <a:spcPct val="0"/>
      </a:spcBef>
      <a:spcAft>
        <a:spcPct val="0"/>
      </a:spcAft>
      <a:defRPr sz="1200" kern="1200">
        <a:solidFill>
          <a:srgbClr val="000000"/>
        </a:solidFill>
        <a:latin typeface="Times New Roman" panose="02020603050405020304" pitchFamily="18" charset="0"/>
        <a:ea typeface="ヒラギノ明朝 ProN W3" charset="0"/>
        <a:cs typeface="ヒラギノ明朝 ProN W3" charset="0"/>
        <a:sym typeface="Times New Roman" panose="02020603050405020304" pitchFamily="18" charset="0"/>
      </a:defRPr>
    </a:lvl3pPr>
    <a:lvl4pPr marL="1371600" algn="l" rtl="0" fontAlgn="base">
      <a:spcBef>
        <a:spcPct val="0"/>
      </a:spcBef>
      <a:spcAft>
        <a:spcPct val="0"/>
      </a:spcAft>
      <a:defRPr sz="1200" kern="1200">
        <a:solidFill>
          <a:srgbClr val="000000"/>
        </a:solidFill>
        <a:latin typeface="Times New Roman" panose="02020603050405020304" pitchFamily="18" charset="0"/>
        <a:ea typeface="ヒラギノ明朝 ProN W3" charset="0"/>
        <a:cs typeface="ヒラギノ明朝 ProN W3" charset="0"/>
        <a:sym typeface="Times New Roman" panose="02020603050405020304" pitchFamily="18" charset="0"/>
      </a:defRPr>
    </a:lvl4pPr>
    <a:lvl5pPr marL="1828800" algn="l" rtl="0" fontAlgn="base">
      <a:spcBef>
        <a:spcPct val="0"/>
      </a:spcBef>
      <a:spcAft>
        <a:spcPct val="0"/>
      </a:spcAft>
      <a:defRPr sz="1200" kern="1200">
        <a:solidFill>
          <a:srgbClr val="000000"/>
        </a:solidFill>
        <a:latin typeface="Times New Roman" panose="02020603050405020304" pitchFamily="18" charset="0"/>
        <a:ea typeface="ヒラギノ明朝 ProN W3" charset="0"/>
        <a:cs typeface="ヒラギノ明朝 ProN W3" charset="0"/>
        <a:sym typeface="Times New Roman" panose="02020603050405020304" pitchFamily="18" charset="0"/>
      </a:defRPr>
    </a:lvl5pPr>
    <a:lvl6pPr marL="2286000" algn="l" defTabSz="914400" rtl="0" eaLnBrk="1" latinLnBrk="0" hangingPunct="1">
      <a:defRPr sz="1200" kern="1200">
        <a:solidFill>
          <a:srgbClr val="000000"/>
        </a:solidFill>
        <a:latin typeface="Times New Roman" panose="02020603050405020304" pitchFamily="18" charset="0"/>
        <a:ea typeface="ヒラギノ明朝 ProN W3" charset="0"/>
        <a:cs typeface="ヒラギノ明朝 ProN W3" charset="0"/>
        <a:sym typeface="Times New Roman" panose="02020603050405020304" pitchFamily="18" charset="0"/>
      </a:defRPr>
    </a:lvl6pPr>
    <a:lvl7pPr marL="2743200" algn="l" defTabSz="914400" rtl="0" eaLnBrk="1" latinLnBrk="0" hangingPunct="1">
      <a:defRPr sz="1200" kern="1200">
        <a:solidFill>
          <a:srgbClr val="000000"/>
        </a:solidFill>
        <a:latin typeface="Times New Roman" panose="02020603050405020304" pitchFamily="18" charset="0"/>
        <a:ea typeface="ヒラギノ明朝 ProN W3" charset="0"/>
        <a:cs typeface="ヒラギノ明朝 ProN W3" charset="0"/>
        <a:sym typeface="Times New Roman" panose="02020603050405020304" pitchFamily="18" charset="0"/>
      </a:defRPr>
    </a:lvl7pPr>
    <a:lvl8pPr marL="3200400" algn="l" defTabSz="914400" rtl="0" eaLnBrk="1" latinLnBrk="0" hangingPunct="1">
      <a:defRPr sz="1200" kern="1200">
        <a:solidFill>
          <a:srgbClr val="000000"/>
        </a:solidFill>
        <a:latin typeface="Times New Roman" panose="02020603050405020304" pitchFamily="18" charset="0"/>
        <a:ea typeface="ヒラギノ明朝 ProN W3" charset="0"/>
        <a:cs typeface="ヒラギノ明朝 ProN W3" charset="0"/>
        <a:sym typeface="Times New Roman" panose="02020603050405020304" pitchFamily="18" charset="0"/>
      </a:defRPr>
    </a:lvl8pPr>
    <a:lvl9pPr marL="3657600" algn="l" defTabSz="914400" rtl="0" eaLnBrk="1" latinLnBrk="0" hangingPunct="1">
      <a:defRPr sz="1200" kern="1200">
        <a:solidFill>
          <a:srgbClr val="000000"/>
        </a:solidFill>
        <a:latin typeface="Times New Roman" panose="02020603050405020304" pitchFamily="18" charset="0"/>
        <a:ea typeface="ヒラギノ明朝 ProN W3" charset="0"/>
        <a:cs typeface="ヒラギノ明朝 ProN W3" charset="0"/>
        <a:sym typeface="Times New Roman" panose="02020603050405020304" pitchFamily="18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EC7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0" d="100"/>
          <a:sy n="70" d="100"/>
        </p:scale>
        <p:origin x="1386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7.xml"/><Relationship Id="rId21" Type="http://schemas.openxmlformats.org/officeDocument/2006/relationships/slide" Target="slides/slide12.xml"/><Relationship Id="rId42" Type="http://schemas.openxmlformats.org/officeDocument/2006/relationships/slide" Target="slides/slide33.xml"/><Relationship Id="rId47" Type="http://schemas.openxmlformats.org/officeDocument/2006/relationships/slide" Target="slides/slide38.xml"/><Relationship Id="rId63" Type="http://schemas.openxmlformats.org/officeDocument/2006/relationships/slide" Target="slides/slide54.xml"/><Relationship Id="rId68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7.xml"/><Relationship Id="rId29" Type="http://schemas.openxmlformats.org/officeDocument/2006/relationships/slide" Target="slides/slide20.xml"/><Relationship Id="rId11" Type="http://schemas.openxmlformats.org/officeDocument/2006/relationships/slide" Target="slides/slide2.xml"/><Relationship Id="rId24" Type="http://schemas.openxmlformats.org/officeDocument/2006/relationships/slide" Target="slides/slide15.xml"/><Relationship Id="rId32" Type="http://schemas.openxmlformats.org/officeDocument/2006/relationships/slide" Target="slides/slide23.xml"/><Relationship Id="rId37" Type="http://schemas.openxmlformats.org/officeDocument/2006/relationships/slide" Target="slides/slide28.xml"/><Relationship Id="rId40" Type="http://schemas.openxmlformats.org/officeDocument/2006/relationships/slide" Target="slides/slide31.xml"/><Relationship Id="rId45" Type="http://schemas.openxmlformats.org/officeDocument/2006/relationships/slide" Target="slides/slide36.xml"/><Relationship Id="rId53" Type="http://schemas.openxmlformats.org/officeDocument/2006/relationships/slide" Target="slides/slide44.xml"/><Relationship Id="rId58" Type="http://schemas.openxmlformats.org/officeDocument/2006/relationships/slide" Target="slides/slide49.xml"/><Relationship Id="rId66" Type="http://schemas.openxmlformats.org/officeDocument/2006/relationships/slide" Target="slides/slide57.xml"/><Relationship Id="rId5" Type="http://schemas.openxmlformats.org/officeDocument/2006/relationships/customXml" Target="../customXml/item5.xml"/><Relationship Id="rId61" Type="http://schemas.openxmlformats.org/officeDocument/2006/relationships/slide" Target="slides/slide52.xml"/><Relationship Id="rId19" Type="http://schemas.openxmlformats.org/officeDocument/2006/relationships/slide" Target="slides/slide10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slide" Target="slides/slide18.xml"/><Relationship Id="rId30" Type="http://schemas.openxmlformats.org/officeDocument/2006/relationships/slide" Target="slides/slide21.xml"/><Relationship Id="rId35" Type="http://schemas.openxmlformats.org/officeDocument/2006/relationships/slide" Target="slides/slide26.xml"/><Relationship Id="rId43" Type="http://schemas.openxmlformats.org/officeDocument/2006/relationships/slide" Target="slides/slide34.xml"/><Relationship Id="rId48" Type="http://schemas.openxmlformats.org/officeDocument/2006/relationships/slide" Target="slides/slide39.xml"/><Relationship Id="rId56" Type="http://schemas.openxmlformats.org/officeDocument/2006/relationships/slide" Target="slides/slide47.xml"/><Relationship Id="rId64" Type="http://schemas.openxmlformats.org/officeDocument/2006/relationships/slide" Target="slides/slide55.xml"/><Relationship Id="rId69" Type="http://schemas.openxmlformats.org/officeDocument/2006/relationships/handoutMaster" Target="handoutMasters/handoutMaster1.xml"/><Relationship Id="rId8" Type="http://schemas.openxmlformats.org/officeDocument/2006/relationships/slideMaster" Target="slideMasters/slideMaster3.xml"/><Relationship Id="rId51" Type="http://schemas.openxmlformats.org/officeDocument/2006/relationships/slide" Target="slides/slide42.xml"/><Relationship Id="rId72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slide" Target="slides/slide16.xml"/><Relationship Id="rId33" Type="http://schemas.openxmlformats.org/officeDocument/2006/relationships/slide" Target="slides/slide24.xml"/><Relationship Id="rId38" Type="http://schemas.openxmlformats.org/officeDocument/2006/relationships/slide" Target="slides/slide29.xml"/><Relationship Id="rId46" Type="http://schemas.openxmlformats.org/officeDocument/2006/relationships/slide" Target="slides/slide37.xml"/><Relationship Id="rId59" Type="http://schemas.openxmlformats.org/officeDocument/2006/relationships/slide" Target="slides/slide50.xml"/><Relationship Id="rId67" Type="http://schemas.openxmlformats.org/officeDocument/2006/relationships/slide" Target="slides/slide58.xml"/><Relationship Id="rId20" Type="http://schemas.openxmlformats.org/officeDocument/2006/relationships/slide" Target="slides/slide11.xml"/><Relationship Id="rId41" Type="http://schemas.openxmlformats.org/officeDocument/2006/relationships/slide" Target="slides/slide32.xml"/><Relationship Id="rId54" Type="http://schemas.openxmlformats.org/officeDocument/2006/relationships/slide" Target="slides/slide45.xml"/><Relationship Id="rId62" Type="http://schemas.openxmlformats.org/officeDocument/2006/relationships/slide" Target="slides/slide53.xml"/><Relationship Id="rId7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1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slide" Target="slides/slide19.xml"/><Relationship Id="rId36" Type="http://schemas.openxmlformats.org/officeDocument/2006/relationships/slide" Target="slides/slide27.xml"/><Relationship Id="rId49" Type="http://schemas.openxmlformats.org/officeDocument/2006/relationships/slide" Target="slides/slide40.xml"/><Relationship Id="rId57" Type="http://schemas.openxmlformats.org/officeDocument/2006/relationships/slide" Target="slides/slide48.xml"/><Relationship Id="rId10" Type="http://schemas.openxmlformats.org/officeDocument/2006/relationships/slide" Target="slides/slide1.xml"/><Relationship Id="rId31" Type="http://schemas.openxmlformats.org/officeDocument/2006/relationships/slide" Target="slides/slide22.xml"/><Relationship Id="rId44" Type="http://schemas.openxmlformats.org/officeDocument/2006/relationships/slide" Target="slides/slide35.xml"/><Relationship Id="rId52" Type="http://schemas.openxmlformats.org/officeDocument/2006/relationships/slide" Target="slides/slide43.xml"/><Relationship Id="rId60" Type="http://schemas.openxmlformats.org/officeDocument/2006/relationships/slide" Target="slides/slide51.xml"/><Relationship Id="rId65" Type="http://schemas.openxmlformats.org/officeDocument/2006/relationships/slide" Target="slides/slide56.xml"/><Relationship Id="rId73" Type="http://schemas.openxmlformats.org/officeDocument/2006/relationships/tableStyles" Target="tableStyles.xml"/><Relationship Id="rId4" Type="http://schemas.openxmlformats.org/officeDocument/2006/relationships/customXml" Target="../customXml/item4.xml"/><Relationship Id="rId9" Type="http://schemas.openxmlformats.org/officeDocument/2006/relationships/slideMaster" Target="slideMasters/slideMaster4.xml"/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39" Type="http://schemas.openxmlformats.org/officeDocument/2006/relationships/slide" Target="slides/slide30.xml"/><Relationship Id="rId34" Type="http://schemas.openxmlformats.org/officeDocument/2006/relationships/slide" Target="slides/slide25.xml"/><Relationship Id="rId50" Type="http://schemas.openxmlformats.org/officeDocument/2006/relationships/slide" Target="slides/slide41.xml"/><Relationship Id="rId55" Type="http://schemas.openxmlformats.org/officeDocument/2006/relationships/slide" Target="slides/slide46.xml"/><Relationship Id="rId7" Type="http://schemas.openxmlformats.org/officeDocument/2006/relationships/slideMaster" Target="slideMasters/slideMaster2.xml"/><Relationship Id="rId71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9413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Times New Roman" charset="0"/>
                <a:sym typeface="Times New Roman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14763" y="0"/>
            <a:ext cx="2919412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Times New Roman" charset="0"/>
                <a:sym typeface="Times New Roman" charset="0"/>
              </a:defRPr>
            </a:lvl1pPr>
          </a:lstStyle>
          <a:p>
            <a:pPr>
              <a:defRPr/>
            </a:pPr>
            <a:fld id="{F82909B4-7CDD-4525-ABCD-3D817F2CC4E5}" type="datetimeFigureOut">
              <a:rPr lang="en-US"/>
              <a:pPr>
                <a:defRPr/>
              </a:pPr>
              <a:t>5/17/2020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371013"/>
            <a:ext cx="2919413" cy="4937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Times New Roman" charset="0"/>
                <a:sym typeface="Times New Roman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14763" y="9371013"/>
            <a:ext cx="2919412" cy="493712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/>
            </a:lvl1pPr>
          </a:lstStyle>
          <a:p>
            <a:fld id="{B98DA5B9-2B08-498E-BD12-4E9F23F893C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3577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9413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Times New Roman" charset="0"/>
                <a:sym typeface="Times New Roman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14763" y="0"/>
            <a:ext cx="2919412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Times New Roman" charset="0"/>
                <a:sym typeface="Times New Roman" charset="0"/>
              </a:defRPr>
            </a:lvl1pPr>
          </a:lstStyle>
          <a:p>
            <a:pPr>
              <a:defRPr/>
            </a:pPr>
            <a:fld id="{6F4C9FB5-EC8D-4B07-BA04-6720A171B1CB}" type="datetimeFigureOut">
              <a:rPr lang="en-US"/>
              <a:pPr>
                <a:defRPr/>
              </a:pPr>
              <a:t>5/17/2020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01700" y="739775"/>
            <a:ext cx="4932363" cy="37004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3100" y="4686300"/>
            <a:ext cx="5389563" cy="44402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371013"/>
            <a:ext cx="2919413" cy="4937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Times New Roman" charset="0"/>
                <a:sym typeface="Times New Roman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14763" y="9371013"/>
            <a:ext cx="2919412" cy="493712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/>
            </a:lvl1pPr>
          </a:lstStyle>
          <a:p>
            <a:fld id="{E3D6E09C-B9AB-427D-9934-E0DC55DF36B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64370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553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smtClean="0"/>
          </a:p>
        </p:txBody>
      </p:sp>
      <p:sp>
        <p:nvSpPr>
          <p:cNvPr id="6554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1pPr>
            <a:lvl2pPr marL="742950" indent="-285750" eaLnBrk="0" hangingPunct="0"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2pPr>
            <a:lvl3pPr marL="1143000" indent="-228600" eaLnBrk="0" hangingPunct="0"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3pPr>
            <a:lvl4pPr marL="1600200" indent="-228600" eaLnBrk="0" hangingPunct="0"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4pPr>
            <a:lvl5pPr marL="2057400" indent="-228600" eaLnBrk="0" hangingPunct="0"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9pPr>
          </a:lstStyle>
          <a:p>
            <a:pPr eaLnBrk="1" hangingPunct="1"/>
            <a:fld id="{A7DBCB0D-AEED-4AB2-A203-478079B17AAD}" type="slidenum">
              <a:rPr lang="en-US"/>
              <a:pPr eaLnBrk="1" hangingPunct="1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7422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87150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760921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977900"/>
            <a:ext cx="2057400" cy="377031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977900"/>
            <a:ext cx="6019800" cy="377031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103005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884649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6352582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35763318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2362200"/>
            <a:ext cx="3771900" cy="4495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62500" y="2362200"/>
            <a:ext cx="3771900" cy="4495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595425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916081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267001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1398038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40398300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6938298"/>
      </p:ext>
    </p:extLst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>
              <a:sym typeface="Arial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53911719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022987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05600" y="0"/>
            <a:ext cx="1981200" cy="6858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0"/>
            <a:ext cx="5791200" cy="68580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153782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9DBA422-BB61-4E10-83C4-3E588CE805C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148406"/>
      </p:ext>
    </p:extLst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BCFFA23-E73B-43C4-85D1-DE3D86142A4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033897"/>
      </p:ext>
    </p:extLst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8776327-5DE5-4761-AC19-8FFE530E404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71868"/>
      </p:ext>
    </p:extLst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84FB854-2248-4F85-8D82-707BC4AC627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357110"/>
      </p:ext>
    </p:extLst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47E1160-DFD8-4BED-821F-5A0B6928E37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241438"/>
      </p:ext>
    </p:extLst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8B3AE82-583F-41D1-9C74-4B547B88988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108628"/>
      </p:ext>
    </p:extLst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DB1986C-E93F-4B8F-8B03-C9B293E6BDA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029164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29174032"/>
      </p:ext>
    </p:extLst>
  </p:cSld>
  <p:clrMapOvr>
    <a:masterClrMapping/>
  </p:clrMapOvr>
  <p:transition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E7143F3-7A81-4D6E-9330-D080D0488D4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94563"/>
      </p:ext>
    </p:extLst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>
              <a:sym typeface="Arial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32C49ED-9482-45BF-BF0D-97D365B89D3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6499570"/>
      </p:ext>
    </p:extLst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045A8A8-5823-44FC-B6DD-F21281ED1D3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227099"/>
      </p:ext>
    </p:extLst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0488"/>
            <a:ext cx="2057400" cy="676751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0488"/>
            <a:ext cx="6019800" cy="676751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68FF052-CD5E-4DF8-A34C-569BB6A1855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798750"/>
      </p:ext>
    </p:extLst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291580"/>
      </p:ext>
    </p:extLst>
  </p:cSld>
  <p:clrMapOvr>
    <a:masterClrMapping/>
  </p:clrMapOvr>
  <p:transition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861725"/>
      </p:ext>
    </p:extLst>
  </p:cSld>
  <p:clrMapOvr>
    <a:masterClrMapping/>
  </p:clrMapOvr>
  <p:transition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04850043"/>
      </p:ext>
    </p:extLst>
  </p:cSld>
  <p:clrMapOvr>
    <a:masterClrMapping/>
  </p:clrMapOvr>
  <p:transition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257175"/>
            <a:ext cx="4495800" cy="66008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257175"/>
            <a:ext cx="4495800" cy="66008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894518"/>
      </p:ext>
    </p:extLst>
  </p:cSld>
  <p:clrMapOvr>
    <a:masterClrMapping/>
  </p:clrMapOvr>
  <p:transition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292100"/>
      </p:ext>
    </p:extLst>
  </p:cSld>
  <p:clrMapOvr>
    <a:masterClrMapping/>
  </p:clrMapOvr>
  <p:transition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070791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73600" y="2905125"/>
            <a:ext cx="1930400" cy="18430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6400" y="2905125"/>
            <a:ext cx="1930400" cy="18430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508975"/>
      </p:ext>
    </p:extLst>
  </p:cSld>
  <p:clrMapOvr>
    <a:masterClrMapping/>
  </p:clrMapOvr>
  <p:transition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93464684"/>
      </p:ext>
    </p:extLst>
  </p:cSld>
  <p:clrMapOvr>
    <a:masterClrMapping/>
  </p:clrMapOvr>
  <p:transition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68946210"/>
      </p:ext>
    </p:extLst>
  </p:cSld>
  <p:clrMapOvr>
    <a:masterClrMapping/>
  </p:clrMapOvr>
  <p:transition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>
              <a:sym typeface="Times New Roman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29294192"/>
      </p:ext>
    </p:extLst>
  </p:cSld>
  <p:clrMapOvr>
    <a:masterClrMapping/>
  </p:clrMapOvr>
  <p:transition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061390"/>
      </p:ext>
    </p:extLst>
  </p:cSld>
  <p:clrMapOvr>
    <a:masterClrMapping/>
  </p:clrMapOvr>
  <p:transition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0"/>
            <a:ext cx="2286000" cy="6858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0" y="0"/>
            <a:ext cx="6705600" cy="68580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202485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832957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889036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10719167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76128827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>
              <a:sym typeface="Arial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15508914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Rectangle 1"/>
          <p:cNvSpPr>
            <a:spLocks noGrp="1" noChangeArrowheads="1"/>
          </p:cNvSpPr>
          <p:nvPr>
            <p:ph type="body" idx="1"/>
          </p:nvPr>
        </p:nvSpPr>
        <p:spPr bwMode="auto">
          <a:xfrm>
            <a:off x="4673600" y="2905125"/>
            <a:ext cx="4013200" cy="1843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50800" tIns="50800" rIns="91439" bIns="508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>
                <a:sym typeface="Arial" panose="020B0604020202020204" pitchFamily="34" charset="0"/>
              </a:rPr>
              <a:t>Click to edit Master text styles</a:t>
            </a:r>
          </a:p>
          <a:p>
            <a:pPr lvl="1"/>
            <a:r>
              <a:rPr lang="en-US" smtClean="0">
                <a:sym typeface="Arial" panose="020B0604020202020204" pitchFamily="34" charset="0"/>
              </a:rPr>
              <a:t>Second level</a:t>
            </a:r>
          </a:p>
          <a:p>
            <a:pPr lvl="2"/>
            <a:r>
              <a:rPr lang="en-US" smtClean="0">
                <a:sym typeface="Arial" panose="020B0604020202020204" pitchFamily="34" charset="0"/>
              </a:rPr>
              <a:t>Third level</a:t>
            </a:r>
          </a:p>
          <a:p>
            <a:pPr lvl="3"/>
            <a:r>
              <a:rPr lang="en-US" smtClean="0">
                <a:sym typeface="Arial" panose="020B0604020202020204" pitchFamily="34" charset="0"/>
              </a:rPr>
              <a:t>Fourth level</a:t>
            </a:r>
          </a:p>
          <a:p>
            <a:pPr lvl="4"/>
            <a:r>
              <a:rPr lang="en-US" smtClean="0">
                <a:sym typeface="Arial" panose="020B0604020202020204" pitchFamily="34" charset="0"/>
              </a:rPr>
              <a:t>Fifth level</a:t>
            </a: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977900"/>
            <a:ext cx="8229600" cy="192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50800" tIns="50800" rIns="91439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>
                <a:sym typeface="Arial Bold" panose="020B0704020202020204" pitchFamily="34" charset="0"/>
              </a:rPr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62" r:id="rId11"/>
  </p:sldLayoutIdLst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5" grpId="0" build="p" autoUpdateAnimBg="0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499"/>
                          </p:stCondLst>
                        </p:cTn>
                        <p:tgtEl>
                          <p:spTgt spid="10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2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499"/>
                          </p:stCondLst>
                        </p:cTn>
                        <p:tgtEl>
                          <p:spTgt spid="10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499"/>
                          </p:stCondLst>
                        </p:cTn>
                        <p:tgtEl>
                          <p:spTgt spid="10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4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499"/>
                          </p:stCondLst>
                        </p:cTn>
                        <p:tgtEl>
                          <p:spTgt spid="10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5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499"/>
                          </p:stCondLst>
                        </p:cTn>
                        <p:tgtEl>
                          <p:spTgt spid="10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  <p:txStyles>
    <p:titleStyle>
      <a:lvl1pPr marL="39688"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j-lt"/>
          <a:ea typeface="+mj-ea"/>
          <a:cs typeface="+mj-cs"/>
          <a:sym typeface="Arial Bold" panose="020B0704020202020204" pitchFamily="34" charset="0"/>
        </a:defRPr>
      </a:lvl1pPr>
      <a:lvl2pPr marL="39688"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 Bold" charset="0"/>
          <a:ea typeface="ヒラギノ角ゴ ProN W6" charset="0"/>
          <a:cs typeface="ヒラギノ角ゴ ProN W6" charset="0"/>
          <a:sym typeface="Arial Bold" panose="020B0704020202020204" pitchFamily="34" charset="0"/>
        </a:defRPr>
      </a:lvl2pPr>
      <a:lvl3pPr marL="39688"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 Bold" charset="0"/>
          <a:ea typeface="ヒラギノ角ゴ ProN W6" charset="0"/>
          <a:cs typeface="ヒラギノ角ゴ ProN W6" charset="0"/>
          <a:sym typeface="Arial Bold" panose="020B0704020202020204" pitchFamily="34" charset="0"/>
        </a:defRPr>
      </a:lvl3pPr>
      <a:lvl4pPr marL="39688"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 Bold" charset="0"/>
          <a:ea typeface="ヒラギノ角ゴ ProN W6" charset="0"/>
          <a:cs typeface="ヒラギノ角ゴ ProN W6" charset="0"/>
          <a:sym typeface="Arial Bold" panose="020B0704020202020204" pitchFamily="34" charset="0"/>
        </a:defRPr>
      </a:lvl4pPr>
      <a:lvl5pPr marL="39688"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 Bold" charset="0"/>
          <a:ea typeface="ヒラギノ角ゴ ProN W6" charset="0"/>
          <a:cs typeface="ヒラギノ角ゴ ProN W6" charset="0"/>
          <a:sym typeface="Arial Bold" panose="020B0704020202020204" pitchFamily="34" charset="0"/>
        </a:defRPr>
      </a:lvl5pPr>
      <a:lvl6pPr marL="496888" algn="ctr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 Bold" charset="0"/>
          <a:ea typeface="ヒラギノ角ゴ ProN W6" charset="0"/>
          <a:cs typeface="ヒラギノ角ゴ ProN W6" charset="0"/>
          <a:sym typeface="Arial Bold" charset="0"/>
        </a:defRPr>
      </a:lvl6pPr>
      <a:lvl7pPr marL="954088" algn="ctr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 Bold" charset="0"/>
          <a:ea typeface="ヒラギノ角ゴ ProN W6" charset="0"/>
          <a:cs typeface="ヒラギノ角ゴ ProN W6" charset="0"/>
          <a:sym typeface="Arial Bold" charset="0"/>
        </a:defRPr>
      </a:lvl7pPr>
      <a:lvl8pPr marL="1411288" algn="ctr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 Bold" charset="0"/>
          <a:ea typeface="ヒラギノ角ゴ ProN W6" charset="0"/>
          <a:cs typeface="ヒラギノ角ゴ ProN W6" charset="0"/>
          <a:sym typeface="Arial Bold" charset="0"/>
        </a:defRPr>
      </a:lvl8pPr>
      <a:lvl9pPr marL="1868488" algn="ctr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 Bold" charset="0"/>
          <a:ea typeface="ヒラギノ角ゴ ProN W6" charset="0"/>
          <a:cs typeface="ヒラギノ角ゴ ProN W6" charset="0"/>
          <a:sym typeface="Arial Bold" charset="0"/>
        </a:defRPr>
      </a:lvl9pPr>
    </p:titleStyle>
    <p:bodyStyle>
      <a:lvl1pPr marL="39688" algn="l" rtl="0" eaLnBrk="0" fontAlgn="base" hangingPunct="0">
        <a:spcBef>
          <a:spcPts val="600"/>
        </a:spcBef>
        <a:spcAft>
          <a:spcPct val="0"/>
        </a:spcAft>
        <a:defRPr sz="2600">
          <a:solidFill>
            <a:srgbClr val="006666"/>
          </a:solidFill>
          <a:latin typeface="+mn-lt"/>
          <a:ea typeface="+mn-ea"/>
          <a:cs typeface="+mn-cs"/>
          <a:sym typeface="Arial" panose="020B0604020202020204" pitchFamily="34" charset="0"/>
        </a:defRPr>
      </a:lvl1pPr>
      <a:lvl2pPr marL="400050" algn="ctr" rtl="0" eaLnBrk="0" fontAlgn="base" hangingPunct="0">
        <a:spcBef>
          <a:spcPts val="500"/>
        </a:spcBef>
        <a:spcAft>
          <a:spcPct val="0"/>
        </a:spcAft>
        <a:defRPr sz="2200">
          <a:solidFill>
            <a:schemeClr val="tx1"/>
          </a:solidFill>
          <a:latin typeface="+mn-lt"/>
          <a:ea typeface="+mn-ea"/>
          <a:cs typeface="+mn-cs"/>
          <a:sym typeface="Arial" panose="020B0604020202020204" pitchFamily="34" charset="0"/>
        </a:defRPr>
      </a:lvl2pPr>
      <a:lvl3pPr marL="857250" algn="ctr" rtl="0" eaLnBrk="0" fontAlgn="base" hangingPunct="0">
        <a:spcBef>
          <a:spcPts val="500"/>
        </a:spcBef>
        <a:spcAft>
          <a:spcPct val="0"/>
        </a:spcAft>
        <a:defRPr>
          <a:solidFill>
            <a:schemeClr val="tx1"/>
          </a:solidFill>
          <a:latin typeface="+mn-lt"/>
          <a:ea typeface="+mn-ea"/>
          <a:cs typeface="+mn-cs"/>
          <a:sym typeface="Arial" panose="020B0604020202020204" pitchFamily="34" charset="0"/>
        </a:defRPr>
      </a:lvl3pPr>
      <a:lvl4pPr marL="1314450" algn="ctr" rtl="0" eaLnBrk="0" fontAlgn="base" hangingPunct="0">
        <a:spcBef>
          <a:spcPts val="500"/>
        </a:spcBef>
        <a:spcAft>
          <a:spcPct val="0"/>
        </a:spcAft>
        <a:defRPr>
          <a:solidFill>
            <a:schemeClr val="tx1"/>
          </a:solidFill>
          <a:latin typeface="+mn-lt"/>
          <a:ea typeface="+mn-ea"/>
          <a:cs typeface="+mn-cs"/>
          <a:sym typeface="Arial" panose="020B0604020202020204" pitchFamily="34" charset="0"/>
        </a:defRPr>
      </a:lvl4pPr>
      <a:lvl5pPr marL="1771650" algn="ctr" rtl="0" eaLnBrk="0" fontAlgn="base" hangingPunct="0">
        <a:spcBef>
          <a:spcPts val="500"/>
        </a:spcBef>
        <a:spcAft>
          <a:spcPct val="0"/>
        </a:spcAft>
        <a:defRPr>
          <a:solidFill>
            <a:schemeClr val="tx1"/>
          </a:solidFill>
          <a:latin typeface="+mn-lt"/>
          <a:ea typeface="+mn-ea"/>
          <a:cs typeface="+mn-cs"/>
          <a:sym typeface="Arial" panose="020B0604020202020204" pitchFamily="34" charset="0"/>
        </a:defRPr>
      </a:lvl5pPr>
      <a:lvl6pPr marL="2228850" algn="ctr" rtl="0" fontAlgn="base">
        <a:spcBef>
          <a:spcPts val="500"/>
        </a:spcBef>
        <a:spcAft>
          <a:spcPct val="0"/>
        </a:spcAft>
        <a:defRPr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6pPr>
      <a:lvl7pPr marL="2686050" algn="ctr" rtl="0" fontAlgn="base">
        <a:spcBef>
          <a:spcPts val="500"/>
        </a:spcBef>
        <a:spcAft>
          <a:spcPct val="0"/>
        </a:spcAft>
        <a:defRPr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7pPr>
      <a:lvl8pPr marL="3143250" algn="ctr" rtl="0" fontAlgn="base">
        <a:spcBef>
          <a:spcPts val="500"/>
        </a:spcBef>
        <a:spcAft>
          <a:spcPct val="0"/>
        </a:spcAft>
        <a:defRPr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8pPr>
      <a:lvl9pPr marL="3600450" algn="ctr" rtl="0" fontAlgn="base">
        <a:spcBef>
          <a:spcPts val="500"/>
        </a:spcBef>
        <a:spcAft>
          <a:spcPct val="0"/>
        </a:spcAft>
        <a:defRPr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762000" y="0"/>
            <a:ext cx="7924800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50800" tIns="50800" rIns="91439" bIns="508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>
                <a:sym typeface="Tahoma Bold" panose="020B0804030504040204" pitchFamily="34" charset="0"/>
              </a:rPr>
              <a:t>Click to edit Master title style</a:t>
            </a:r>
          </a:p>
        </p:txBody>
      </p:sp>
      <p:sp>
        <p:nvSpPr>
          <p:cNvPr id="2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2362200"/>
            <a:ext cx="7696200" cy="449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50800" tIns="50800" rIns="91439" bIns="50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>
                <a:sym typeface="Arial" panose="020B0604020202020204" pitchFamily="34" charset="0"/>
              </a:rPr>
              <a:t>Click to edit Master text styles</a:t>
            </a:r>
          </a:p>
          <a:p>
            <a:pPr lvl="1"/>
            <a:r>
              <a:rPr lang="en-US" smtClean="0">
                <a:sym typeface="Arial" panose="020B0604020202020204" pitchFamily="34" charset="0"/>
              </a:rPr>
              <a:t>Second level</a:t>
            </a:r>
          </a:p>
          <a:p>
            <a:pPr lvl="2"/>
            <a:r>
              <a:rPr lang="en-US" smtClean="0">
                <a:sym typeface="Arial" panose="020B0604020202020204" pitchFamily="34" charset="0"/>
              </a:rPr>
              <a:t>Third level</a:t>
            </a:r>
          </a:p>
          <a:p>
            <a:pPr lvl="3"/>
            <a:r>
              <a:rPr lang="en-US" smtClean="0">
                <a:sym typeface="Arial" panose="020B0604020202020204" pitchFamily="34" charset="0"/>
              </a:rPr>
              <a:t>Fourth level</a:t>
            </a:r>
          </a:p>
          <a:p>
            <a:pPr lvl="4"/>
            <a:r>
              <a:rPr lang="en-US" smtClean="0">
                <a:sym typeface="Arial" panose="020B0604020202020204" pitchFamily="34" charset="0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</p:sldLayoutIdLst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bldLvl="5" autoUpdateAnimBg="0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499"/>
                          </p:stCondLst>
                        </p:cTn>
                        <p:tgtEl>
                          <p:spTgt spid="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499"/>
                          </p:stCondLst>
                        </p:cTn>
                        <p:tgtEl>
                          <p:spTgt spid="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499"/>
                          </p:stCondLst>
                        </p:cTn>
                        <p:tgtEl>
                          <p:spTgt spid="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499"/>
                          </p:stCondLst>
                        </p:cTn>
                        <p:tgtEl>
                          <p:spTgt spid="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499"/>
                          </p:stCondLst>
                        </p:cTn>
                        <p:tgtEl>
                          <p:spTgt spid="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  <p:txStyles>
    <p:titleStyle>
      <a:lvl1pPr marL="39688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rgbClr val="006666"/>
          </a:solidFill>
          <a:latin typeface="+mj-lt"/>
          <a:ea typeface="+mj-ea"/>
          <a:cs typeface="+mj-cs"/>
          <a:sym typeface="Tahoma Bold" panose="020B0804030504040204" pitchFamily="34" charset="0"/>
        </a:defRPr>
      </a:lvl1pPr>
      <a:lvl2pPr marL="39688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rgbClr val="006666"/>
          </a:solidFill>
          <a:latin typeface="Tahoma Bold" charset="0"/>
          <a:ea typeface="ヒラギノ角ゴ ProN W6" charset="0"/>
          <a:cs typeface="ヒラギノ角ゴ ProN W6" charset="0"/>
          <a:sym typeface="Tahoma Bold" panose="020B0804030504040204" pitchFamily="34" charset="0"/>
        </a:defRPr>
      </a:lvl2pPr>
      <a:lvl3pPr marL="39688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rgbClr val="006666"/>
          </a:solidFill>
          <a:latin typeface="Tahoma Bold" charset="0"/>
          <a:ea typeface="ヒラギノ角ゴ ProN W6" charset="0"/>
          <a:cs typeface="ヒラギノ角ゴ ProN W6" charset="0"/>
          <a:sym typeface="Tahoma Bold" panose="020B0804030504040204" pitchFamily="34" charset="0"/>
        </a:defRPr>
      </a:lvl3pPr>
      <a:lvl4pPr marL="39688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rgbClr val="006666"/>
          </a:solidFill>
          <a:latin typeface="Tahoma Bold" charset="0"/>
          <a:ea typeface="ヒラギノ角ゴ ProN W6" charset="0"/>
          <a:cs typeface="ヒラギノ角ゴ ProN W6" charset="0"/>
          <a:sym typeface="Tahoma Bold" panose="020B0804030504040204" pitchFamily="34" charset="0"/>
        </a:defRPr>
      </a:lvl4pPr>
      <a:lvl5pPr marL="39688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rgbClr val="006666"/>
          </a:solidFill>
          <a:latin typeface="Tahoma Bold" charset="0"/>
          <a:ea typeface="ヒラギノ角ゴ ProN W6" charset="0"/>
          <a:cs typeface="ヒラギノ角ゴ ProN W6" charset="0"/>
          <a:sym typeface="Tahoma Bold" panose="020B0804030504040204" pitchFamily="34" charset="0"/>
        </a:defRPr>
      </a:lvl5pPr>
      <a:lvl6pPr marL="496888"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rgbClr val="006666"/>
          </a:solidFill>
          <a:latin typeface="Tahoma Bold" charset="0"/>
          <a:ea typeface="ヒラギノ角ゴ ProN W6" charset="0"/>
          <a:cs typeface="ヒラギノ角ゴ ProN W6" charset="0"/>
          <a:sym typeface="Tahoma Bold" charset="0"/>
        </a:defRPr>
      </a:lvl6pPr>
      <a:lvl7pPr marL="954088"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rgbClr val="006666"/>
          </a:solidFill>
          <a:latin typeface="Tahoma Bold" charset="0"/>
          <a:ea typeface="ヒラギノ角ゴ ProN W6" charset="0"/>
          <a:cs typeface="ヒラギノ角ゴ ProN W6" charset="0"/>
          <a:sym typeface="Tahoma Bold" charset="0"/>
        </a:defRPr>
      </a:lvl7pPr>
      <a:lvl8pPr marL="1411288"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rgbClr val="006666"/>
          </a:solidFill>
          <a:latin typeface="Tahoma Bold" charset="0"/>
          <a:ea typeface="ヒラギノ角ゴ ProN W6" charset="0"/>
          <a:cs typeface="ヒラギノ角ゴ ProN W6" charset="0"/>
          <a:sym typeface="Tahoma Bold" charset="0"/>
        </a:defRPr>
      </a:lvl8pPr>
      <a:lvl9pPr marL="1868488"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rgbClr val="006666"/>
          </a:solidFill>
          <a:latin typeface="Tahoma Bold" charset="0"/>
          <a:ea typeface="ヒラギノ角ゴ ProN W6" charset="0"/>
          <a:cs typeface="ヒラギノ角ゴ ProN W6" charset="0"/>
          <a:sym typeface="Tahoma Bold" charset="0"/>
        </a:defRPr>
      </a:lvl9pPr>
    </p:titleStyle>
    <p:bodyStyle>
      <a:lvl1pPr marL="382588" indent="-342900" algn="l" rtl="0" eaLnBrk="0" fontAlgn="base" hangingPunct="0">
        <a:spcBef>
          <a:spcPts val="600"/>
        </a:spcBef>
        <a:spcAft>
          <a:spcPct val="0"/>
        </a:spcAft>
        <a:buClr>
          <a:srgbClr val="003366"/>
        </a:buClr>
        <a:buSzPct val="75000"/>
        <a:buFont typeface="Wingdings" panose="05000000000000000000" pitchFamily="2" charset="2"/>
        <a:buChar char="l"/>
        <a:defRPr sz="2600">
          <a:solidFill>
            <a:schemeClr val="tx1"/>
          </a:solidFill>
          <a:latin typeface="+mn-lt"/>
          <a:ea typeface="+mn-ea"/>
          <a:cs typeface="+mn-cs"/>
          <a:sym typeface="Arial" panose="020B0604020202020204" pitchFamily="34" charset="0"/>
        </a:defRPr>
      </a:lvl1pPr>
      <a:lvl2pPr marL="681038" indent="-285750" algn="l" rtl="0" eaLnBrk="0" fontAlgn="base" hangingPunct="0">
        <a:spcBef>
          <a:spcPts val="500"/>
        </a:spcBef>
        <a:spcAft>
          <a:spcPct val="0"/>
        </a:spcAft>
        <a:buClr>
          <a:srgbClr val="003366"/>
        </a:buClr>
        <a:buSzPct val="75000"/>
        <a:buFont typeface="Arial" panose="020B0604020202020204" pitchFamily="34" charset="0"/>
        <a:buChar char="–"/>
        <a:defRPr sz="2200">
          <a:solidFill>
            <a:schemeClr val="tx1"/>
          </a:solidFill>
          <a:latin typeface="+mn-lt"/>
          <a:ea typeface="+mn-ea"/>
          <a:cs typeface="+mn-cs"/>
          <a:sym typeface="Arial" panose="020B0604020202020204" pitchFamily="34" charset="0"/>
        </a:defRPr>
      </a:lvl2pPr>
      <a:lvl3pPr marL="1081088" indent="-228600" algn="l" rtl="0" eaLnBrk="0" fontAlgn="base" hangingPunct="0">
        <a:spcBef>
          <a:spcPts val="500"/>
        </a:spcBef>
        <a:spcAft>
          <a:spcPct val="0"/>
        </a:spcAft>
        <a:buClr>
          <a:srgbClr val="003366"/>
        </a:buClr>
        <a:buSzPct val="75000"/>
        <a:buFont typeface="Wingdings" panose="05000000000000000000" pitchFamily="2" charset="2"/>
        <a:buChar char="l"/>
        <a:defRPr>
          <a:solidFill>
            <a:schemeClr val="tx1"/>
          </a:solidFill>
          <a:latin typeface="+mn-lt"/>
          <a:ea typeface="+mn-ea"/>
          <a:cs typeface="+mn-cs"/>
          <a:sym typeface="Arial" panose="020B0604020202020204" pitchFamily="34" charset="0"/>
        </a:defRPr>
      </a:lvl3pPr>
      <a:lvl4pPr marL="1538288" indent="-228600" algn="l" rtl="0" eaLnBrk="0" fontAlgn="base" hangingPunct="0">
        <a:spcBef>
          <a:spcPts val="500"/>
        </a:spcBef>
        <a:spcAft>
          <a:spcPct val="0"/>
        </a:spcAft>
        <a:buClr>
          <a:srgbClr val="003366"/>
        </a:buClr>
        <a:buSzPct val="80000"/>
        <a:buFont typeface="Arial" panose="020B0604020202020204" pitchFamily="34" charset="0"/>
        <a:buChar char="–"/>
        <a:defRPr>
          <a:solidFill>
            <a:schemeClr val="tx1"/>
          </a:solidFill>
          <a:latin typeface="+mn-lt"/>
          <a:ea typeface="+mn-ea"/>
          <a:cs typeface="+mn-cs"/>
          <a:sym typeface="Arial" panose="020B0604020202020204" pitchFamily="34" charset="0"/>
        </a:defRPr>
      </a:lvl4pPr>
      <a:lvl5pPr marL="1995488" indent="-228600" algn="l" rtl="0" eaLnBrk="0" fontAlgn="base" hangingPunct="0">
        <a:spcBef>
          <a:spcPts val="500"/>
        </a:spcBef>
        <a:spcAft>
          <a:spcPct val="0"/>
        </a:spcAft>
        <a:buClr>
          <a:srgbClr val="003366"/>
        </a:buClr>
        <a:buSzPct val="63000"/>
        <a:buFont typeface="Wingdings" panose="05000000000000000000" pitchFamily="2" charset="2"/>
        <a:buChar char="l"/>
        <a:defRPr>
          <a:solidFill>
            <a:schemeClr val="tx1"/>
          </a:solidFill>
          <a:latin typeface="+mn-lt"/>
          <a:ea typeface="+mn-ea"/>
          <a:cs typeface="+mn-cs"/>
          <a:sym typeface="Arial" panose="020B0604020202020204" pitchFamily="34" charset="0"/>
        </a:defRPr>
      </a:lvl5pPr>
      <a:lvl6pPr marL="2452688" indent="-228600" algn="l" rtl="0" fontAlgn="base">
        <a:spcBef>
          <a:spcPts val="500"/>
        </a:spcBef>
        <a:spcAft>
          <a:spcPct val="0"/>
        </a:spcAft>
        <a:buClr>
          <a:srgbClr val="003366"/>
        </a:buClr>
        <a:buSzPct val="63000"/>
        <a:buFont typeface="Wingdings" charset="2"/>
        <a:buChar char="l"/>
        <a:defRPr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6pPr>
      <a:lvl7pPr marL="2909888" indent="-228600" algn="l" rtl="0" fontAlgn="base">
        <a:spcBef>
          <a:spcPts val="500"/>
        </a:spcBef>
        <a:spcAft>
          <a:spcPct val="0"/>
        </a:spcAft>
        <a:buClr>
          <a:srgbClr val="003366"/>
        </a:buClr>
        <a:buSzPct val="63000"/>
        <a:buFont typeface="Wingdings" charset="2"/>
        <a:buChar char="l"/>
        <a:defRPr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7pPr>
      <a:lvl8pPr marL="3367088" indent="-228600" algn="l" rtl="0" fontAlgn="base">
        <a:spcBef>
          <a:spcPts val="500"/>
        </a:spcBef>
        <a:spcAft>
          <a:spcPct val="0"/>
        </a:spcAft>
        <a:buClr>
          <a:srgbClr val="003366"/>
        </a:buClr>
        <a:buSzPct val="63000"/>
        <a:buFont typeface="Wingdings" charset="2"/>
        <a:buChar char="l"/>
        <a:defRPr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8pPr>
      <a:lvl9pPr marL="3824288" indent="-228600" algn="l" rtl="0" fontAlgn="base">
        <a:spcBef>
          <a:spcPts val="500"/>
        </a:spcBef>
        <a:spcAft>
          <a:spcPct val="0"/>
        </a:spcAft>
        <a:buClr>
          <a:srgbClr val="003366"/>
        </a:buClr>
        <a:buSzPct val="63000"/>
        <a:buFont typeface="Wingdings" charset="2"/>
        <a:buChar char="l"/>
        <a:defRPr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90488"/>
            <a:ext cx="8229600" cy="1509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50800" tIns="50800" rIns="9144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>
                <a:sym typeface="Arial" panose="020B0604020202020204" pitchFamily="34" charset="0"/>
              </a:rPr>
              <a:t>Click to edit Master title style</a:t>
            </a:r>
          </a:p>
        </p:txBody>
      </p:sp>
      <p:sp>
        <p:nvSpPr>
          <p:cNvPr id="3075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525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50800" tIns="50800" rIns="91440" bIns="50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>
                <a:sym typeface="Arial" panose="020B0604020202020204" pitchFamily="34" charset="0"/>
              </a:rPr>
              <a:t>Click to edit Master text styles</a:t>
            </a:r>
          </a:p>
          <a:p>
            <a:pPr lvl="1"/>
            <a:r>
              <a:rPr lang="en-US" smtClean="0">
                <a:sym typeface="Arial" panose="020B0604020202020204" pitchFamily="34" charset="0"/>
              </a:rPr>
              <a:t>Second level</a:t>
            </a:r>
          </a:p>
          <a:p>
            <a:pPr lvl="2"/>
            <a:r>
              <a:rPr lang="en-US" smtClean="0">
                <a:sym typeface="Arial" panose="020B0604020202020204" pitchFamily="34" charset="0"/>
              </a:rPr>
              <a:t>Third level</a:t>
            </a:r>
          </a:p>
          <a:p>
            <a:pPr lvl="3"/>
            <a:r>
              <a:rPr lang="en-US" smtClean="0">
                <a:sym typeface="Arial" panose="020B0604020202020204" pitchFamily="34" charset="0"/>
              </a:rPr>
              <a:t>Fourth level</a:t>
            </a:r>
          </a:p>
          <a:p>
            <a:pPr lvl="4"/>
            <a:r>
              <a:rPr lang="en-US" smtClean="0">
                <a:sym typeface="Arial" panose="020B0604020202020204" pitchFamily="34" charset="0"/>
              </a:rPr>
              <a:t>Fifth level</a:t>
            </a:r>
          </a:p>
        </p:txBody>
      </p:sp>
      <p:sp>
        <p:nvSpPr>
          <p:cNvPr id="2" name="Text Box 3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7462838" y="6245225"/>
            <a:ext cx="311150" cy="3048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fld id="{9DECBDB1-8FCF-4C22-A021-15C0543DB6DA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transition/>
  <p:hf hdr="0" ftr="0" dt="0"/>
  <p:txStyles>
    <p:titleStyle>
      <a:lvl1pPr marL="39688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  <a:sym typeface="Arial" panose="020B0604020202020204" pitchFamily="34" charset="0"/>
        </a:defRPr>
      </a:lvl1pPr>
      <a:lvl2pPr marL="39688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ヒラギノ角ゴ ProN W3" charset="0"/>
          <a:cs typeface="ヒラギノ角ゴ ProN W3" charset="0"/>
          <a:sym typeface="Arial" panose="020B0604020202020204" pitchFamily="34" charset="0"/>
        </a:defRPr>
      </a:lvl2pPr>
      <a:lvl3pPr marL="39688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ヒラギノ角ゴ ProN W3" charset="0"/>
          <a:cs typeface="ヒラギノ角ゴ ProN W3" charset="0"/>
          <a:sym typeface="Arial" panose="020B0604020202020204" pitchFamily="34" charset="0"/>
        </a:defRPr>
      </a:lvl3pPr>
      <a:lvl4pPr marL="39688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ヒラギノ角ゴ ProN W3" charset="0"/>
          <a:cs typeface="ヒラギノ角ゴ ProN W3" charset="0"/>
          <a:sym typeface="Arial" panose="020B0604020202020204" pitchFamily="34" charset="0"/>
        </a:defRPr>
      </a:lvl4pPr>
      <a:lvl5pPr marL="39688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ヒラギノ角ゴ ProN W3" charset="0"/>
          <a:cs typeface="ヒラギノ角ゴ ProN W3" charset="0"/>
          <a:sym typeface="Arial" panose="020B0604020202020204" pitchFamily="34" charset="0"/>
        </a:defRPr>
      </a:lvl5pPr>
      <a:lvl6pPr marL="496888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ヒラギノ角ゴ ProN W3" charset="0"/>
          <a:cs typeface="ヒラギノ角ゴ ProN W3" charset="0"/>
          <a:sym typeface="Arial" charset="0"/>
        </a:defRPr>
      </a:lvl6pPr>
      <a:lvl7pPr marL="954088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ヒラギノ角ゴ ProN W3" charset="0"/>
          <a:cs typeface="ヒラギノ角ゴ ProN W3" charset="0"/>
          <a:sym typeface="Arial" charset="0"/>
        </a:defRPr>
      </a:lvl7pPr>
      <a:lvl8pPr marL="1411288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ヒラギノ角ゴ ProN W3" charset="0"/>
          <a:cs typeface="ヒラギノ角ゴ ProN W3" charset="0"/>
          <a:sym typeface="Arial" charset="0"/>
        </a:defRPr>
      </a:lvl8pPr>
      <a:lvl9pPr marL="1868488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ヒラギノ角ゴ ProN W3" charset="0"/>
          <a:cs typeface="ヒラギノ角ゴ ProN W3" charset="0"/>
          <a:sym typeface="Arial" charset="0"/>
        </a:defRPr>
      </a:lvl9pPr>
    </p:titleStyle>
    <p:bodyStyle>
      <a:lvl1pPr marL="382588" indent="-342900" algn="l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Arial" panose="020B0604020202020204" pitchFamily="34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Arial" panose="020B0604020202020204" pitchFamily="34" charset="0"/>
        </a:defRPr>
      </a:lvl1pPr>
      <a:lvl2pPr marL="681038" indent="-285750" algn="l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Arial" panose="020B0604020202020204" pitchFamily="34" charset="0"/>
        <a:buChar char="–"/>
        <a:defRPr sz="2800">
          <a:solidFill>
            <a:schemeClr val="tx1"/>
          </a:solidFill>
          <a:latin typeface="+mn-lt"/>
          <a:ea typeface="+mn-ea"/>
          <a:cs typeface="+mn-cs"/>
          <a:sym typeface="Arial" panose="020B0604020202020204" pitchFamily="34" charset="0"/>
        </a:defRPr>
      </a:lvl2pPr>
      <a:lvl3pPr marL="1081088" indent="-228600" algn="l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  <a:sym typeface="Arial" panose="020B0604020202020204" pitchFamily="34" charset="0"/>
        </a:defRPr>
      </a:lvl3pPr>
      <a:lvl4pPr marL="1538288" indent="-228600" algn="l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Arial" panose="020B0604020202020204" pitchFamily="34" charset="0"/>
        <a:buChar char="–"/>
        <a:defRPr sz="2000">
          <a:solidFill>
            <a:schemeClr val="tx1"/>
          </a:solidFill>
          <a:latin typeface="+mn-lt"/>
          <a:ea typeface="+mn-ea"/>
          <a:cs typeface="+mn-cs"/>
          <a:sym typeface="Arial" panose="020B0604020202020204" pitchFamily="34" charset="0"/>
        </a:defRPr>
      </a:lvl4pPr>
      <a:lvl5pPr marL="1995488" indent="-228600" algn="l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  <a:cs typeface="+mn-cs"/>
          <a:sym typeface="Arial" panose="020B0604020202020204" pitchFamily="34" charset="0"/>
        </a:defRPr>
      </a:lvl5pPr>
      <a:lvl6pPr marL="2452688" indent="-228600" algn="l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Arial" charset="0"/>
        <a:buChar char="»"/>
        <a:defRPr sz="2000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6pPr>
      <a:lvl7pPr marL="2909888" indent="-228600" algn="l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Arial" charset="0"/>
        <a:buChar char="»"/>
        <a:defRPr sz="2000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7pPr>
      <a:lvl8pPr marL="3367088" indent="-228600" algn="l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Arial" charset="0"/>
        <a:buChar char="»"/>
        <a:defRPr sz="2000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8pPr>
      <a:lvl9pPr marL="3824288" indent="-228600" algn="l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Arial" charset="0"/>
        <a:buChar char="»"/>
        <a:defRPr sz="2000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"/>
          <p:cNvSpPr>
            <a:spLocks noGrp="1" noChangeArrowheads="1"/>
          </p:cNvSpPr>
          <p:nvPr>
            <p:ph type="body" idx="1"/>
          </p:nvPr>
        </p:nvSpPr>
        <p:spPr bwMode="auto">
          <a:xfrm>
            <a:off x="0" y="257175"/>
            <a:ext cx="9144000" cy="6600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50800" tIns="50800" rIns="91429" bIns="50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>
                <a:sym typeface="Times New Roman" panose="02020603050405020304" pitchFamily="18" charset="0"/>
              </a:rPr>
              <a:t>Click to edit Master text styles</a:t>
            </a:r>
          </a:p>
          <a:p>
            <a:pPr lvl="1"/>
            <a:r>
              <a:rPr lang="en-US" smtClean="0">
                <a:sym typeface="Times New Roman" panose="02020603050405020304" pitchFamily="18" charset="0"/>
              </a:rPr>
              <a:t>Second level</a:t>
            </a:r>
          </a:p>
          <a:p>
            <a:pPr lvl="2"/>
            <a:r>
              <a:rPr lang="en-US" smtClean="0">
                <a:sym typeface="Times New Roman" panose="02020603050405020304" pitchFamily="18" charset="0"/>
              </a:rPr>
              <a:t>Third level</a:t>
            </a:r>
          </a:p>
          <a:p>
            <a:pPr lvl="3"/>
            <a:r>
              <a:rPr lang="en-US" smtClean="0">
                <a:sym typeface="Times New Roman" panose="02020603050405020304" pitchFamily="18" charset="0"/>
              </a:rPr>
              <a:t>Fourth level</a:t>
            </a:r>
          </a:p>
          <a:p>
            <a:pPr lvl="4"/>
            <a:r>
              <a:rPr lang="en-US" smtClean="0">
                <a:sym typeface="Times New Roman" panose="02020603050405020304" pitchFamily="18" charset="0"/>
              </a:rPr>
              <a:t>Fifth level</a:t>
            </a:r>
          </a:p>
        </p:txBody>
      </p:sp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1971675" cy="25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50800" tIns="50800" rIns="91429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>
                <a:sym typeface="Arial" panose="020B0604020202020204" pitchFamily="34" charset="0"/>
              </a:rPr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ransition/>
  <p:txStyles>
    <p:titleStyle>
      <a:lvl1pPr marL="39688" algn="l" rtl="0" eaLnBrk="0" fontAlgn="base" hangingPunct="0">
        <a:spcBef>
          <a:spcPct val="0"/>
        </a:spcBef>
        <a:spcAft>
          <a:spcPct val="0"/>
        </a:spcAft>
        <a:defRPr sz="1300">
          <a:solidFill>
            <a:schemeClr val="tx1"/>
          </a:solidFill>
          <a:latin typeface="+mj-lt"/>
          <a:ea typeface="+mj-ea"/>
          <a:cs typeface="+mj-cs"/>
          <a:sym typeface="Arial" panose="020B0604020202020204" pitchFamily="34" charset="0"/>
        </a:defRPr>
      </a:lvl1pPr>
      <a:lvl2pPr marL="39688" algn="l" rtl="0" eaLnBrk="0" fontAlgn="base" hangingPunct="0">
        <a:spcBef>
          <a:spcPct val="0"/>
        </a:spcBef>
        <a:spcAft>
          <a:spcPct val="0"/>
        </a:spcAft>
        <a:defRPr sz="1300">
          <a:solidFill>
            <a:schemeClr val="tx1"/>
          </a:solidFill>
          <a:latin typeface="Arial" charset="0"/>
          <a:ea typeface="ヒラギノ角ゴ ProN W3" charset="0"/>
          <a:cs typeface="ヒラギノ角ゴ ProN W3" charset="0"/>
          <a:sym typeface="Arial" panose="020B0604020202020204" pitchFamily="34" charset="0"/>
        </a:defRPr>
      </a:lvl2pPr>
      <a:lvl3pPr marL="39688" algn="l" rtl="0" eaLnBrk="0" fontAlgn="base" hangingPunct="0">
        <a:spcBef>
          <a:spcPct val="0"/>
        </a:spcBef>
        <a:spcAft>
          <a:spcPct val="0"/>
        </a:spcAft>
        <a:defRPr sz="1300">
          <a:solidFill>
            <a:schemeClr val="tx1"/>
          </a:solidFill>
          <a:latin typeface="Arial" charset="0"/>
          <a:ea typeface="ヒラギノ角ゴ ProN W3" charset="0"/>
          <a:cs typeface="ヒラギノ角ゴ ProN W3" charset="0"/>
          <a:sym typeface="Arial" panose="020B0604020202020204" pitchFamily="34" charset="0"/>
        </a:defRPr>
      </a:lvl3pPr>
      <a:lvl4pPr marL="39688" algn="l" rtl="0" eaLnBrk="0" fontAlgn="base" hangingPunct="0">
        <a:spcBef>
          <a:spcPct val="0"/>
        </a:spcBef>
        <a:spcAft>
          <a:spcPct val="0"/>
        </a:spcAft>
        <a:defRPr sz="1300">
          <a:solidFill>
            <a:schemeClr val="tx1"/>
          </a:solidFill>
          <a:latin typeface="Arial" charset="0"/>
          <a:ea typeface="ヒラギノ角ゴ ProN W3" charset="0"/>
          <a:cs typeface="ヒラギノ角ゴ ProN W3" charset="0"/>
          <a:sym typeface="Arial" panose="020B0604020202020204" pitchFamily="34" charset="0"/>
        </a:defRPr>
      </a:lvl4pPr>
      <a:lvl5pPr marL="39688" algn="l" rtl="0" eaLnBrk="0" fontAlgn="base" hangingPunct="0">
        <a:spcBef>
          <a:spcPct val="0"/>
        </a:spcBef>
        <a:spcAft>
          <a:spcPct val="0"/>
        </a:spcAft>
        <a:defRPr sz="1300">
          <a:solidFill>
            <a:schemeClr val="tx1"/>
          </a:solidFill>
          <a:latin typeface="Arial" charset="0"/>
          <a:ea typeface="ヒラギノ角ゴ ProN W3" charset="0"/>
          <a:cs typeface="ヒラギノ角ゴ ProN W3" charset="0"/>
          <a:sym typeface="Arial" panose="020B0604020202020204" pitchFamily="34" charset="0"/>
        </a:defRPr>
      </a:lvl5pPr>
      <a:lvl6pPr marL="496888" algn="l" rtl="0" fontAlgn="base">
        <a:spcBef>
          <a:spcPct val="0"/>
        </a:spcBef>
        <a:spcAft>
          <a:spcPct val="0"/>
        </a:spcAft>
        <a:defRPr sz="1300">
          <a:solidFill>
            <a:schemeClr val="tx1"/>
          </a:solidFill>
          <a:latin typeface="Arial" charset="0"/>
          <a:ea typeface="ヒラギノ角ゴ ProN W3" charset="0"/>
          <a:cs typeface="ヒラギノ角ゴ ProN W3" charset="0"/>
          <a:sym typeface="Arial" charset="0"/>
        </a:defRPr>
      </a:lvl6pPr>
      <a:lvl7pPr marL="954088" algn="l" rtl="0" fontAlgn="base">
        <a:spcBef>
          <a:spcPct val="0"/>
        </a:spcBef>
        <a:spcAft>
          <a:spcPct val="0"/>
        </a:spcAft>
        <a:defRPr sz="1300">
          <a:solidFill>
            <a:schemeClr val="tx1"/>
          </a:solidFill>
          <a:latin typeface="Arial" charset="0"/>
          <a:ea typeface="ヒラギノ角ゴ ProN W3" charset="0"/>
          <a:cs typeface="ヒラギノ角ゴ ProN W3" charset="0"/>
          <a:sym typeface="Arial" charset="0"/>
        </a:defRPr>
      </a:lvl7pPr>
      <a:lvl8pPr marL="1411288" algn="l" rtl="0" fontAlgn="base">
        <a:spcBef>
          <a:spcPct val="0"/>
        </a:spcBef>
        <a:spcAft>
          <a:spcPct val="0"/>
        </a:spcAft>
        <a:defRPr sz="1300">
          <a:solidFill>
            <a:schemeClr val="tx1"/>
          </a:solidFill>
          <a:latin typeface="Arial" charset="0"/>
          <a:ea typeface="ヒラギノ角ゴ ProN W3" charset="0"/>
          <a:cs typeface="ヒラギノ角ゴ ProN W3" charset="0"/>
          <a:sym typeface="Arial" charset="0"/>
        </a:defRPr>
      </a:lvl8pPr>
      <a:lvl9pPr marL="1868488" algn="l" rtl="0" fontAlgn="base">
        <a:spcBef>
          <a:spcPct val="0"/>
        </a:spcBef>
        <a:spcAft>
          <a:spcPct val="0"/>
        </a:spcAft>
        <a:defRPr sz="1300">
          <a:solidFill>
            <a:schemeClr val="tx1"/>
          </a:solidFill>
          <a:latin typeface="Arial" charset="0"/>
          <a:ea typeface="ヒラギノ角ゴ ProN W3" charset="0"/>
          <a:cs typeface="ヒラギノ角ゴ ProN W3" charset="0"/>
          <a:sym typeface="Arial" charset="0"/>
        </a:defRPr>
      </a:lvl9pPr>
    </p:titleStyle>
    <p:bodyStyle>
      <a:lvl1pPr marL="382588" indent="-342900" algn="l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buChar char="•"/>
        <a:defRPr sz="3100">
          <a:solidFill>
            <a:schemeClr val="tx1"/>
          </a:solidFill>
          <a:latin typeface="+mn-lt"/>
          <a:ea typeface="+mn-ea"/>
          <a:cs typeface="+mn-cs"/>
          <a:sym typeface="Times New Roman" panose="02020603050405020304" pitchFamily="18" charset="0"/>
        </a:defRPr>
      </a:lvl1pPr>
      <a:lvl2pPr marL="681038" indent="-285750" algn="l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buChar char="–"/>
        <a:defRPr sz="2800">
          <a:solidFill>
            <a:schemeClr val="tx1"/>
          </a:solidFill>
          <a:latin typeface="+mn-lt"/>
          <a:ea typeface="+mn-ea"/>
          <a:cs typeface="+mn-cs"/>
          <a:sym typeface="Times New Roman" panose="02020603050405020304" pitchFamily="18" charset="0"/>
        </a:defRPr>
      </a:lvl2pPr>
      <a:lvl3pPr marL="1081088" indent="-228600" algn="l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  <a:sym typeface="Times New Roman" panose="02020603050405020304" pitchFamily="18" charset="0"/>
        </a:defRPr>
      </a:lvl3pPr>
      <a:lvl4pPr marL="1538288" indent="-228600" algn="l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buChar char="–"/>
        <a:defRPr sz="2000">
          <a:solidFill>
            <a:schemeClr val="tx1"/>
          </a:solidFill>
          <a:latin typeface="+mn-lt"/>
          <a:ea typeface="+mn-ea"/>
          <a:cs typeface="+mn-cs"/>
          <a:sym typeface="Times New Roman" panose="02020603050405020304" pitchFamily="18" charset="0"/>
        </a:defRPr>
      </a:lvl4pPr>
      <a:lvl5pPr marL="1995488" indent="-228600" algn="l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buChar char="»"/>
        <a:defRPr sz="2000">
          <a:solidFill>
            <a:schemeClr val="tx1"/>
          </a:solidFill>
          <a:latin typeface="+mn-lt"/>
          <a:ea typeface="+mn-ea"/>
          <a:cs typeface="+mn-cs"/>
          <a:sym typeface="Times New Roman" panose="02020603050405020304" pitchFamily="18" charset="0"/>
        </a:defRPr>
      </a:lvl5pPr>
      <a:lvl6pPr marL="2452688" indent="-228600" algn="l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buChar char="»"/>
        <a:defRPr sz="2000">
          <a:solidFill>
            <a:schemeClr val="tx1"/>
          </a:solidFill>
          <a:latin typeface="+mn-lt"/>
          <a:ea typeface="+mn-ea"/>
          <a:cs typeface="+mn-cs"/>
          <a:sym typeface="Times New Roman" charset="0"/>
        </a:defRPr>
      </a:lvl6pPr>
      <a:lvl7pPr marL="2909888" indent="-228600" algn="l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buChar char="»"/>
        <a:defRPr sz="2000">
          <a:solidFill>
            <a:schemeClr val="tx1"/>
          </a:solidFill>
          <a:latin typeface="+mn-lt"/>
          <a:ea typeface="+mn-ea"/>
          <a:cs typeface="+mn-cs"/>
          <a:sym typeface="Times New Roman" charset="0"/>
        </a:defRPr>
      </a:lvl7pPr>
      <a:lvl8pPr marL="3367088" indent="-228600" algn="l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buChar char="»"/>
        <a:defRPr sz="2000">
          <a:solidFill>
            <a:schemeClr val="tx1"/>
          </a:solidFill>
          <a:latin typeface="+mn-lt"/>
          <a:ea typeface="+mn-ea"/>
          <a:cs typeface="+mn-cs"/>
          <a:sym typeface="Times New Roman" charset="0"/>
        </a:defRPr>
      </a:lvl8pPr>
      <a:lvl9pPr marL="3824288" indent="-228600" algn="l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buChar char="»"/>
        <a:defRPr sz="2000">
          <a:solidFill>
            <a:schemeClr val="tx1"/>
          </a:solidFill>
          <a:latin typeface="+mn-lt"/>
          <a:ea typeface="+mn-ea"/>
          <a:cs typeface="+mn-cs"/>
          <a:sym typeface="Times New Roman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wma"/><Relationship Id="rId1" Type="http://schemas.microsoft.com/office/2007/relationships/media" Target="../media/media1.wma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audio" Target="../media/media10.wma"/><Relationship Id="rId1" Type="http://schemas.microsoft.com/office/2007/relationships/media" Target="../media/media10.wma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audio" Target="../media/media11.wma"/><Relationship Id="rId1" Type="http://schemas.microsoft.com/office/2007/relationships/media" Target="../media/media11.wma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audio" Target="../media/media12.wma"/><Relationship Id="rId1" Type="http://schemas.microsoft.com/office/2007/relationships/media" Target="../media/media12.wma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audio" Target="../media/media13.wma"/><Relationship Id="rId1" Type="http://schemas.microsoft.com/office/2007/relationships/media" Target="../media/media13.wma"/><Relationship Id="rId5" Type="http://schemas.openxmlformats.org/officeDocument/2006/relationships/image" Target="../media/image2.png"/><Relationship Id="rId4" Type="http://schemas.openxmlformats.org/officeDocument/2006/relationships/image" Target="../media/image6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5.xml"/><Relationship Id="rId2" Type="http://schemas.openxmlformats.org/officeDocument/2006/relationships/audio" Target="../media/media14.wma"/><Relationship Id="rId1" Type="http://schemas.microsoft.com/office/2007/relationships/media" Target="../media/media14.wma"/><Relationship Id="rId5" Type="http://schemas.openxmlformats.org/officeDocument/2006/relationships/image" Target="../media/image2.png"/><Relationship Id="rId4" Type="http://schemas.openxmlformats.org/officeDocument/2006/relationships/image" Target="../media/image7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audio" Target="../media/media15.wma"/><Relationship Id="rId1" Type="http://schemas.microsoft.com/office/2007/relationships/media" Target="../media/media15.wma"/><Relationship Id="rId5" Type="http://schemas.openxmlformats.org/officeDocument/2006/relationships/image" Target="../media/image2.png"/><Relationship Id="rId4" Type="http://schemas.openxmlformats.org/officeDocument/2006/relationships/image" Target="../media/image8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5.xml"/><Relationship Id="rId2" Type="http://schemas.openxmlformats.org/officeDocument/2006/relationships/audio" Target="../media/media16.wma"/><Relationship Id="rId1" Type="http://schemas.microsoft.com/office/2007/relationships/media" Target="../media/media16.wma"/><Relationship Id="rId5" Type="http://schemas.openxmlformats.org/officeDocument/2006/relationships/image" Target="../media/image2.png"/><Relationship Id="rId4" Type="http://schemas.openxmlformats.org/officeDocument/2006/relationships/image" Target="../media/image9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audio" Target="../media/media17.wma"/><Relationship Id="rId1" Type="http://schemas.microsoft.com/office/2007/relationships/media" Target="../media/media17.wma"/><Relationship Id="rId5" Type="http://schemas.openxmlformats.org/officeDocument/2006/relationships/image" Target="../media/image2.png"/><Relationship Id="rId4" Type="http://schemas.openxmlformats.org/officeDocument/2006/relationships/image" Target="../media/image10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5.xml"/><Relationship Id="rId2" Type="http://schemas.openxmlformats.org/officeDocument/2006/relationships/audio" Target="../media/media18.wma"/><Relationship Id="rId1" Type="http://schemas.microsoft.com/office/2007/relationships/media" Target="../media/media18.wma"/><Relationship Id="rId5" Type="http://schemas.openxmlformats.org/officeDocument/2006/relationships/image" Target="../media/image2.png"/><Relationship Id="rId4" Type="http://schemas.openxmlformats.org/officeDocument/2006/relationships/image" Target="../media/image11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audio" Target="../media/media19.wma"/><Relationship Id="rId1" Type="http://schemas.microsoft.com/office/2007/relationships/media" Target="../media/media19.wma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.wma"/><Relationship Id="rId1" Type="http://schemas.microsoft.com/office/2007/relationships/media" Target="../media/media2.wma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audio" Target="../media/media20.wma"/><Relationship Id="rId1" Type="http://schemas.microsoft.com/office/2007/relationships/media" Target="../media/media20.wma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audio" Target="../media/media21.wma"/><Relationship Id="rId1" Type="http://schemas.microsoft.com/office/2007/relationships/media" Target="../media/media21.wma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audio" Target="../media/media22.wma"/><Relationship Id="rId1" Type="http://schemas.microsoft.com/office/2007/relationships/media" Target="../media/media22.wma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audio" Target="../media/media23.wma"/><Relationship Id="rId7" Type="http://schemas.openxmlformats.org/officeDocument/2006/relationships/image" Target="../media/image2.png"/><Relationship Id="rId2" Type="http://schemas.microsoft.com/office/2007/relationships/media" Target="../media/media23.wma"/><Relationship Id="rId1" Type="http://schemas.openxmlformats.org/officeDocument/2006/relationships/tags" Target="../tags/tag5.xml"/><Relationship Id="rId6" Type="http://schemas.openxmlformats.org/officeDocument/2006/relationships/image" Target="../media/image13.png"/><Relationship Id="rId5" Type="http://schemas.openxmlformats.org/officeDocument/2006/relationships/image" Target="../media/image12.jpeg"/><Relationship Id="rId4" Type="http://schemas.openxmlformats.org/officeDocument/2006/relationships/slideLayout" Target="../slideLayouts/slideLayout2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audio" Target="../media/media24.wma"/><Relationship Id="rId1" Type="http://schemas.microsoft.com/office/2007/relationships/media" Target="../media/media24.wma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audio" Target="../media/media25.wma"/><Relationship Id="rId1" Type="http://schemas.microsoft.com/office/2007/relationships/media" Target="../media/media25.wma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audio" Target="../media/media26.wma"/><Relationship Id="rId1" Type="http://schemas.microsoft.com/office/2007/relationships/media" Target="../media/media26.wma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audio" Target="../media/media27.wma"/><Relationship Id="rId1" Type="http://schemas.microsoft.com/office/2007/relationships/media" Target="../media/media27.wma"/><Relationship Id="rId5" Type="http://schemas.openxmlformats.org/officeDocument/2006/relationships/image" Target="../media/image2.png"/><Relationship Id="rId4" Type="http://schemas.openxmlformats.org/officeDocument/2006/relationships/image" Target="../media/image14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audio" Target="../media/media28.wma"/><Relationship Id="rId1" Type="http://schemas.microsoft.com/office/2007/relationships/media" Target="../media/media28.wma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audio" Target="../media/media29.wma"/><Relationship Id="rId1" Type="http://schemas.microsoft.com/office/2007/relationships/media" Target="../media/media29.wma"/><Relationship Id="rId5" Type="http://schemas.openxmlformats.org/officeDocument/2006/relationships/image" Target="../media/image2.png"/><Relationship Id="rId4" Type="http://schemas.openxmlformats.org/officeDocument/2006/relationships/image" Target="../media/image15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audio" Target="../media/media3.wma"/><Relationship Id="rId7" Type="http://schemas.openxmlformats.org/officeDocument/2006/relationships/hyperlink" Target="http://www.worldwatercouncil.org/index.php?id=25" TargetMode="External"/><Relationship Id="rId2" Type="http://schemas.microsoft.com/office/2007/relationships/media" Target="../media/media3.wma"/><Relationship Id="rId1" Type="http://schemas.openxmlformats.org/officeDocument/2006/relationships/tags" Target="../tags/tag1.xml"/><Relationship Id="rId6" Type="http://schemas.openxmlformats.org/officeDocument/2006/relationships/hyperlink" Target="http://www.cdc.gov/" TargetMode="External"/><Relationship Id="rId5" Type="http://schemas.openxmlformats.org/officeDocument/2006/relationships/hyperlink" Target="http://www.sciencedaily.com/releases/2011/08/110818132131.htm" TargetMode="External"/><Relationship Id="rId4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audio" Target="../media/media30.wma"/><Relationship Id="rId1" Type="http://schemas.microsoft.com/office/2007/relationships/media" Target="../media/media30.wma"/><Relationship Id="rId4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audio" Target="../media/media31.wma"/><Relationship Id="rId7" Type="http://schemas.openxmlformats.org/officeDocument/2006/relationships/image" Target="../media/image2.png"/><Relationship Id="rId2" Type="http://schemas.microsoft.com/office/2007/relationships/media" Target="../media/media31.wma"/><Relationship Id="rId1" Type="http://schemas.openxmlformats.org/officeDocument/2006/relationships/tags" Target="../tags/tag6.xml"/><Relationship Id="rId6" Type="http://schemas.openxmlformats.org/officeDocument/2006/relationships/image" Target="../media/image16.jpeg"/><Relationship Id="rId5" Type="http://schemas.openxmlformats.org/officeDocument/2006/relationships/hyperlink" Target="http://www.washingtonpost.com/wp-dyn/content/article/2009/11/21/AR2009112102186.html" TargetMode="External"/><Relationship Id="rId4" Type="http://schemas.openxmlformats.org/officeDocument/2006/relationships/slideLayout" Target="../slideLayouts/slideLayout2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audio" Target="../media/media32.wma"/><Relationship Id="rId1" Type="http://schemas.microsoft.com/office/2007/relationships/media" Target="../media/media32.wma"/><Relationship Id="rId5" Type="http://schemas.openxmlformats.org/officeDocument/2006/relationships/image" Target="../media/image2.png"/><Relationship Id="rId4" Type="http://schemas.openxmlformats.org/officeDocument/2006/relationships/image" Target="../media/image17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audio" Target="../media/media33.wma"/><Relationship Id="rId1" Type="http://schemas.microsoft.com/office/2007/relationships/media" Target="../media/media33.wma"/><Relationship Id="rId5" Type="http://schemas.openxmlformats.org/officeDocument/2006/relationships/image" Target="../media/image2.png"/><Relationship Id="rId4" Type="http://schemas.openxmlformats.org/officeDocument/2006/relationships/image" Target="../media/image18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audio" Target="../media/media34.wma"/><Relationship Id="rId1" Type="http://schemas.microsoft.com/office/2007/relationships/media" Target="../media/media34.wma"/><Relationship Id="rId4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audio" Target="../media/media35.wma"/><Relationship Id="rId1" Type="http://schemas.microsoft.com/office/2007/relationships/media" Target="../media/media35.wma"/><Relationship Id="rId5" Type="http://schemas.openxmlformats.org/officeDocument/2006/relationships/image" Target="../media/image2.png"/><Relationship Id="rId4" Type="http://schemas.openxmlformats.org/officeDocument/2006/relationships/image" Target="../media/image19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audio" Target="../media/media36.wma"/><Relationship Id="rId1" Type="http://schemas.microsoft.com/office/2007/relationships/media" Target="../media/media36.wma"/><Relationship Id="rId5" Type="http://schemas.openxmlformats.org/officeDocument/2006/relationships/image" Target="../media/image2.png"/><Relationship Id="rId4" Type="http://schemas.openxmlformats.org/officeDocument/2006/relationships/image" Target="../media/image2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audio" Target="../media/media37.wma"/><Relationship Id="rId1" Type="http://schemas.microsoft.com/office/2007/relationships/media" Target="../media/media37.wma"/><Relationship Id="rId5" Type="http://schemas.openxmlformats.org/officeDocument/2006/relationships/image" Target="../media/image2.png"/><Relationship Id="rId4" Type="http://schemas.openxmlformats.org/officeDocument/2006/relationships/image" Target="../media/image21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audio" Target="../media/media38.wma"/><Relationship Id="rId1" Type="http://schemas.microsoft.com/office/2007/relationships/media" Target="../media/media38.wma"/><Relationship Id="rId4" Type="http://schemas.openxmlformats.org/officeDocument/2006/relationships/image" Target="../media/image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audio" Target="../media/media39.wma"/><Relationship Id="rId1" Type="http://schemas.microsoft.com/office/2007/relationships/media" Target="../media/media39.wma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audio" Target="../media/media4.wma"/><Relationship Id="rId7" Type="http://schemas.openxmlformats.org/officeDocument/2006/relationships/image" Target="../media/image2.png"/><Relationship Id="rId2" Type="http://schemas.microsoft.com/office/2007/relationships/media" Target="../media/media4.wma"/><Relationship Id="rId1" Type="http://schemas.openxmlformats.org/officeDocument/2006/relationships/tags" Target="../tags/tag2.xml"/><Relationship Id="rId6" Type="http://schemas.openxmlformats.org/officeDocument/2006/relationships/hyperlink" Target="http://www.genome.gov/Issues/" TargetMode="External"/><Relationship Id="rId5" Type="http://schemas.openxmlformats.org/officeDocument/2006/relationships/hyperlink" Target="http://firstread.msnbc.msn.com/_news/2011/08/18/7407124-perry-to-child-on-creationism-vs-evolution-youre-smart-enough-to-figure-out-which-is-right" TargetMode="External"/><Relationship Id="rId4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audio" Target="../media/media40.wma"/><Relationship Id="rId1" Type="http://schemas.microsoft.com/office/2007/relationships/media" Target="../media/media40.wma"/><Relationship Id="rId4" Type="http://schemas.openxmlformats.org/officeDocument/2006/relationships/image" Target="../media/image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audio" Target="../media/media41.wma"/><Relationship Id="rId1" Type="http://schemas.microsoft.com/office/2007/relationships/media" Target="../media/media41.wma"/><Relationship Id="rId5" Type="http://schemas.openxmlformats.org/officeDocument/2006/relationships/image" Target="../media/image2.png"/><Relationship Id="rId4" Type="http://schemas.openxmlformats.org/officeDocument/2006/relationships/image" Target="../media/image22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audio" Target="../media/media42.wma"/><Relationship Id="rId1" Type="http://schemas.microsoft.com/office/2007/relationships/media" Target="../media/media42.wma"/><Relationship Id="rId6" Type="http://schemas.openxmlformats.org/officeDocument/2006/relationships/image" Target="../media/image2.png"/><Relationship Id="rId5" Type="http://schemas.openxmlformats.org/officeDocument/2006/relationships/image" Target="../media/image23.jpeg"/><Relationship Id="rId4" Type="http://schemas.openxmlformats.org/officeDocument/2006/relationships/notesSlide" Target="../notesSlides/notesSlide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audio" Target="../media/media43.wma"/><Relationship Id="rId1" Type="http://schemas.microsoft.com/office/2007/relationships/media" Target="../media/media43.wma"/><Relationship Id="rId4" Type="http://schemas.openxmlformats.org/officeDocument/2006/relationships/image" Target="../media/image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5.xml"/><Relationship Id="rId2" Type="http://schemas.openxmlformats.org/officeDocument/2006/relationships/audio" Target="../media/media44.wma"/><Relationship Id="rId1" Type="http://schemas.microsoft.com/office/2007/relationships/media" Target="../media/media44.wma"/><Relationship Id="rId5" Type="http://schemas.openxmlformats.org/officeDocument/2006/relationships/image" Target="../media/image2.png"/><Relationship Id="rId4" Type="http://schemas.openxmlformats.org/officeDocument/2006/relationships/image" Target="../media/image24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5.xml"/><Relationship Id="rId2" Type="http://schemas.openxmlformats.org/officeDocument/2006/relationships/audio" Target="../media/media45.wma"/><Relationship Id="rId1" Type="http://schemas.microsoft.com/office/2007/relationships/media" Target="../media/media45.wma"/><Relationship Id="rId5" Type="http://schemas.openxmlformats.org/officeDocument/2006/relationships/image" Target="../media/image2.png"/><Relationship Id="rId4" Type="http://schemas.openxmlformats.org/officeDocument/2006/relationships/image" Target="../media/image25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audio" Target="../media/media46.wma"/><Relationship Id="rId1" Type="http://schemas.microsoft.com/office/2007/relationships/media" Target="../media/media46.wma"/><Relationship Id="rId4" Type="http://schemas.openxmlformats.org/officeDocument/2006/relationships/image" Target="../media/image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5.xml"/><Relationship Id="rId2" Type="http://schemas.openxmlformats.org/officeDocument/2006/relationships/audio" Target="../media/media47.wma"/><Relationship Id="rId1" Type="http://schemas.microsoft.com/office/2007/relationships/media" Target="../media/media47.wma"/><Relationship Id="rId5" Type="http://schemas.openxmlformats.org/officeDocument/2006/relationships/image" Target="../media/image2.png"/><Relationship Id="rId4" Type="http://schemas.openxmlformats.org/officeDocument/2006/relationships/image" Target="../media/image26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audio" Target="../media/media48.wma"/><Relationship Id="rId1" Type="http://schemas.microsoft.com/office/2007/relationships/media" Target="../media/media48.wma"/><Relationship Id="rId4" Type="http://schemas.openxmlformats.org/officeDocument/2006/relationships/image" Target="../media/image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audio" Target="../media/media49.wma"/><Relationship Id="rId1" Type="http://schemas.microsoft.com/office/2007/relationships/media" Target="../media/media49.wma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5.wma"/><Relationship Id="rId1" Type="http://schemas.microsoft.com/office/2007/relationships/media" Target="../media/media5.wma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5.xml"/><Relationship Id="rId2" Type="http://schemas.openxmlformats.org/officeDocument/2006/relationships/audio" Target="../media/media50.wma"/><Relationship Id="rId1" Type="http://schemas.microsoft.com/office/2007/relationships/media" Target="../media/media50.wma"/><Relationship Id="rId5" Type="http://schemas.openxmlformats.org/officeDocument/2006/relationships/image" Target="../media/image2.png"/><Relationship Id="rId4" Type="http://schemas.openxmlformats.org/officeDocument/2006/relationships/image" Target="../media/image27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5.xml"/><Relationship Id="rId2" Type="http://schemas.openxmlformats.org/officeDocument/2006/relationships/audio" Target="../media/media51.wma"/><Relationship Id="rId1" Type="http://schemas.microsoft.com/office/2007/relationships/media" Target="../media/media51.wma"/><Relationship Id="rId5" Type="http://schemas.openxmlformats.org/officeDocument/2006/relationships/image" Target="../media/image2.png"/><Relationship Id="rId4" Type="http://schemas.openxmlformats.org/officeDocument/2006/relationships/image" Target="../media/image28.jpe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5.xml"/><Relationship Id="rId2" Type="http://schemas.openxmlformats.org/officeDocument/2006/relationships/audio" Target="../media/media52.wma"/><Relationship Id="rId1" Type="http://schemas.microsoft.com/office/2007/relationships/media" Target="../media/media52.wma"/><Relationship Id="rId5" Type="http://schemas.openxmlformats.org/officeDocument/2006/relationships/image" Target="../media/image2.png"/><Relationship Id="rId4" Type="http://schemas.openxmlformats.org/officeDocument/2006/relationships/image" Target="../media/image29.jpe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5.xml"/><Relationship Id="rId2" Type="http://schemas.openxmlformats.org/officeDocument/2006/relationships/audio" Target="../media/media53.wma"/><Relationship Id="rId1" Type="http://schemas.microsoft.com/office/2007/relationships/media" Target="../media/media53.wma"/><Relationship Id="rId5" Type="http://schemas.openxmlformats.org/officeDocument/2006/relationships/image" Target="../media/image2.png"/><Relationship Id="rId4" Type="http://schemas.openxmlformats.org/officeDocument/2006/relationships/image" Target="../media/image30.jpe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audio" Target="../media/media54.wma"/><Relationship Id="rId1" Type="http://schemas.microsoft.com/office/2007/relationships/media" Target="../media/media54.wma"/><Relationship Id="rId4" Type="http://schemas.openxmlformats.org/officeDocument/2006/relationships/image" Target="../media/image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5.xml"/><Relationship Id="rId2" Type="http://schemas.openxmlformats.org/officeDocument/2006/relationships/audio" Target="../media/media55.wma"/><Relationship Id="rId1" Type="http://schemas.microsoft.com/office/2007/relationships/media" Target="../media/media55.wma"/><Relationship Id="rId5" Type="http://schemas.openxmlformats.org/officeDocument/2006/relationships/image" Target="../media/image2.png"/><Relationship Id="rId4" Type="http://schemas.openxmlformats.org/officeDocument/2006/relationships/image" Target="../media/image31.jpe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audio" Target="../media/media56.wma"/><Relationship Id="rId1" Type="http://schemas.microsoft.com/office/2007/relationships/media" Target="../media/media56.wma"/><Relationship Id="rId4" Type="http://schemas.openxmlformats.org/officeDocument/2006/relationships/image" Target="../media/image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audio" Target="../media/media57.wma"/><Relationship Id="rId1" Type="http://schemas.microsoft.com/office/2007/relationships/media" Target="../media/media57.wma"/><Relationship Id="rId4" Type="http://schemas.openxmlformats.org/officeDocument/2006/relationships/image" Target="../media/image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audio" Target="../media/media58.wma"/><Relationship Id="rId1" Type="http://schemas.microsoft.com/office/2007/relationships/media" Target="../media/media58.wma"/><Relationship Id="rId5" Type="http://schemas.openxmlformats.org/officeDocument/2006/relationships/image" Target="../media/image2.png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6.wma"/><Relationship Id="rId1" Type="http://schemas.microsoft.com/office/2007/relationships/media" Target="../media/media6.wma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audio" Target="../media/media7.wma"/><Relationship Id="rId7" Type="http://schemas.openxmlformats.org/officeDocument/2006/relationships/hyperlink" Target="https://www.aamc.org/students/medstudents/cim/" TargetMode="External"/><Relationship Id="rId2" Type="http://schemas.microsoft.com/office/2007/relationships/media" Target="../media/media7.wma"/><Relationship Id="rId1" Type="http://schemas.openxmlformats.org/officeDocument/2006/relationships/tags" Target="../tags/tag3.xml"/><Relationship Id="rId6" Type="http://schemas.openxmlformats.org/officeDocument/2006/relationships/hyperlink" Target="http://peopleofperu.org/" TargetMode="External"/><Relationship Id="rId5" Type="http://schemas.openxmlformats.org/officeDocument/2006/relationships/hyperlink" Target="http://articles.orlandosentinel.com/2011-04-06/health/os-killer-amoeba-research-20110406_1_killer-amoeba-naegleria-fowleri-primary-amebic-meningoencephalitis" TargetMode="External"/><Relationship Id="rId4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audio" Target="../media/media8.wma"/><Relationship Id="rId2" Type="http://schemas.microsoft.com/office/2007/relationships/media" Target="../media/media8.wma"/><Relationship Id="rId1" Type="http://schemas.openxmlformats.org/officeDocument/2006/relationships/tags" Target="../tags/tag4.xml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audio" Target="../media/media9.wma"/><Relationship Id="rId1" Type="http://schemas.microsoft.com/office/2007/relationships/media" Target="../media/media9.wma"/><Relationship Id="rId5" Type="http://schemas.openxmlformats.org/officeDocument/2006/relationships/image" Target="../media/image2.png"/><Relationship Id="rId4" Type="http://schemas.openxmlformats.org/officeDocument/2006/relationships/image" Target="../media/image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"/>
          <p:cNvSpPr txBox="1">
            <a:spLocks noGrp="1" noChangeArrowheads="1"/>
          </p:cNvSpPr>
          <p:nvPr>
            <p:ph type="ctrTitle"/>
          </p:nvPr>
        </p:nvSpPr>
        <p:spPr>
          <a:xfrm>
            <a:off x="0" y="-1239838"/>
            <a:ext cx="9144000" cy="9297988"/>
          </a:xfrm>
        </p:spPr>
        <p:txBody>
          <a:bodyPr>
            <a:spAutoFit/>
          </a:bodyPr>
          <a:lstStyle/>
          <a:p>
            <a:pPr>
              <a:defRPr/>
            </a:pPr>
            <a:r>
              <a:rPr lang="en-US" sz="3200" b="1" dirty="0">
                <a:latin typeface="+mn-lt"/>
                <a:sym typeface="Arial Bold" charset="0"/>
              </a:rPr>
              <a:t/>
            </a:r>
            <a:br>
              <a:rPr lang="en-US" sz="3200" b="1" dirty="0">
                <a:latin typeface="+mn-lt"/>
                <a:sym typeface="Arial Bold" charset="0"/>
              </a:rPr>
            </a:br>
            <a:r>
              <a:rPr lang="en-US" b="1" dirty="0">
                <a:latin typeface="+mn-lt"/>
                <a:sym typeface="Arial Bold" charset="0"/>
              </a:rPr>
              <a:t/>
            </a:r>
            <a:br>
              <a:rPr lang="en-US" b="1" dirty="0">
                <a:latin typeface="+mn-lt"/>
                <a:sym typeface="Arial Bold" charset="0"/>
              </a:rPr>
            </a:br>
            <a:r>
              <a:rPr lang="en-US" b="1" dirty="0">
                <a:latin typeface="+mn-lt"/>
                <a:sym typeface="Arial Bold" charset="0"/>
              </a:rPr>
              <a:t/>
            </a:r>
            <a:br>
              <a:rPr lang="en-US" b="1" dirty="0">
                <a:latin typeface="+mn-lt"/>
                <a:sym typeface="Arial Bold" charset="0"/>
              </a:rPr>
            </a:br>
            <a:r>
              <a:rPr lang="en-US" b="1" dirty="0" smtClean="0">
                <a:latin typeface="+mn-lt"/>
                <a:sym typeface="Arial Bold" charset="0"/>
              </a:rPr>
              <a:t/>
            </a:r>
            <a:br>
              <a:rPr lang="en-US" b="1" dirty="0" smtClean="0">
                <a:latin typeface="+mn-lt"/>
                <a:sym typeface="Arial Bold" charset="0"/>
              </a:rPr>
            </a:br>
            <a:r>
              <a:rPr lang="en-US" b="1" dirty="0">
                <a:latin typeface="+mn-lt"/>
                <a:sym typeface="Arial Bold" charset="0"/>
              </a:rPr>
              <a:t/>
            </a:r>
            <a:br>
              <a:rPr lang="en-US" b="1" dirty="0">
                <a:latin typeface="+mn-lt"/>
                <a:sym typeface="Arial Bold" charset="0"/>
              </a:rPr>
            </a:br>
            <a:r>
              <a:rPr lang="en-US" b="1" dirty="0" smtClean="0">
                <a:latin typeface="+mn-lt"/>
                <a:sym typeface="Arial Bold" charset="0"/>
              </a:rPr>
              <a:t/>
            </a:r>
            <a:br>
              <a:rPr lang="en-US" b="1" dirty="0" smtClean="0">
                <a:latin typeface="+mn-lt"/>
                <a:sym typeface="Arial Bold" charset="0"/>
              </a:rPr>
            </a:br>
            <a:r>
              <a:rPr lang="en-US" b="1" dirty="0" smtClean="0">
                <a:latin typeface="+mn-lt"/>
                <a:sym typeface="Arial Bold" charset="0"/>
              </a:rPr>
              <a:t/>
            </a:r>
            <a:br>
              <a:rPr lang="en-US" b="1" dirty="0" smtClean="0">
                <a:latin typeface="+mn-lt"/>
                <a:sym typeface="Arial Bold" charset="0"/>
              </a:rPr>
            </a:br>
            <a:r>
              <a:rPr lang="en-US" sz="4800" dirty="0" smtClean="0">
                <a:sym typeface="Arial Bold" charset="0"/>
              </a:rPr>
              <a:t>Intensive Course</a:t>
            </a:r>
            <a:r>
              <a:rPr lang="en-US" sz="4800" b="1" dirty="0" smtClean="0">
                <a:sym typeface="Arial Bold" charset="0"/>
              </a:rPr>
              <a:t/>
            </a:r>
            <a:br>
              <a:rPr lang="en-US" sz="4800" b="1" dirty="0" smtClean="0">
                <a:sym typeface="Arial Bold" charset="0"/>
              </a:rPr>
            </a:br>
            <a:r>
              <a:rPr lang="en-US" sz="4800" b="1" dirty="0" smtClean="0">
                <a:sym typeface="Arial Bold" charset="0"/>
              </a:rPr>
              <a:t/>
            </a:r>
            <a:br>
              <a:rPr lang="en-US" sz="4800" b="1" dirty="0" smtClean="0">
                <a:sym typeface="Arial Bold" charset="0"/>
              </a:rPr>
            </a:br>
            <a:r>
              <a:rPr lang="en-US" sz="4400" b="1" dirty="0" smtClean="0">
                <a:sym typeface="Arial Bold" charset="0"/>
              </a:rPr>
              <a:t> </a:t>
            </a:r>
            <a:r>
              <a:rPr lang="en-US" sz="4400" dirty="0" smtClean="0">
                <a:sym typeface="Arial Bold" charset="0"/>
              </a:rPr>
              <a:t>Biology for Technology </a:t>
            </a:r>
            <a:r>
              <a:rPr lang="en-US" b="1" dirty="0" smtClean="0">
                <a:latin typeface="+mn-lt"/>
                <a:sym typeface="Arial Bold" charset="0"/>
              </a:rPr>
              <a:t/>
            </a:r>
            <a:br>
              <a:rPr lang="en-US" b="1" dirty="0" smtClean="0">
                <a:latin typeface="+mn-lt"/>
                <a:sym typeface="Arial Bold" charset="0"/>
              </a:rPr>
            </a:br>
            <a:r>
              <a:rPr lang="en-US" b="1" dirty="0" smtClean="0">
                <a:latin typeface="+mn-lt"/>
                <a:sym typeface="Arial Bold" charset="0"/>
              </a:rPr>
              <a:t/>
            </a:r>
            <a:br>
              <a:rPr lang="en-US" b="1" dirty="0" smtClean="0">
                <a:latin typeface="+mn-lt"/>
                <a:sym typeface="Arial Bold" charset="0"/>
              </a:rPr>
            </a:br>
            <a:r>
              <a:rPr lang="en-US" sz="3200" b="1" dirty="0" smtClean="0">
                <a:latin typeface="+mn-lt"/>
                <a:cs typeface="Times New Roman" charset="0"/>
                <a:sym typeface="Arial Bold" charset="0"/>
              </a:rPr>
              <a:t>Department of Agricultural Technology</a:t>
            </a:r>
            <a:r>
              <a:rPr lang="en-US" sz="2800" b="1" dirty="0" smtClean="0">
                <a:latin typeface="+mn-lt"/>
                <a:cs typeface="Times New Roman" charset="0"/>
                <a:sym typeface="Arial Bold" charset="0"/>
              </a:rPr>
              <a:t/>
            </a:r>
            <a:br>
              <a:rPr lang="en-US" sz="2800" b="1" dirty="0" smtClean="0">
                <a:latin typeface="+mn-lt"/>
                <a:cs typeface="Times New Roman" charset="0"/>
                <a:sym typeface="Arial Bold" charset="0"/>
              </a:rPr>
            </a:br>
            <a:r>
              <a:rPr lang="en-US" sz="2800" b="1" dirty="0" smtClean="0">
                <a:latin typeface="+mn-lt"/>
                <a:cs typeface="Times New Roman" charset="0"/>
                <a:sym typeface="Arial Bold" charset="0"/>
              </a:rPr>
              <a:t>Faculty of Technology, University of Colombo</a:t>
            </a:r>
            <a:r>
              <a:rPr lang="en-US" sz="3200" b="1" dirty="0" smtClean="0">
                <a:latin typeface="+mn-lt"/>
                <a:sym typeface="Arial Bold" charset="0"/>
              </a:rPr>
              <a:t/>
            </a:r>
            <a:br>
              <a:rPr lang="en-US" sz="3200" b="1" dirty="0" smtClean="0">
                <a:latin typeface="+mn-lt"/>
                <a:sym typeface="Arial Bold" charset="0"/>
              </a:rPr>
            </a:br>
            <a:r>
              <a:rPr lang="en-US" sz="2400" b="1" dirty="0">
                <a:latin typeface="+mn-lt"/>
                <a:sym typeface="Arial Bold" charset="0"/>
              </a:rPr>
              <a:t/>
            </a:r>
            <a:br>
              <a:rPr lang="en-US" sz="2400" b="1" dirty="0">
                <a:latin typeface="+mn-lt"/>
                <a:sym typeface="Arial Bold" charset="0"/>
              </a:rPr>
            </a:br>
            <a:r>
              <a:rPr lang="en-US" sz="2400" b="1" dirty="0">
                <a:latin typeface="+mn-lt"/>
                <a:sym typeface="Arial Bold" charset="0"/>
              </a:rPr>
              <a:t>by</a:t>
            </a:r>
            <a:br>
              <a:rPr lang="en-US" sz="2400" b="1" dirty="0">
                <a:latin typeface="+mn-lt"/>
                <a:sym typeface="Arial Bold" charset="0"/>
              </a:rPr>
            </a:br>
            <a:r>
              <a:rPr lang="en-US" sz="2400" b="1" dirty="0" smtClean="0">
                <a:latin typeface="+mn-lt"/>
                <a:cs typeface="Times New Roman" charset="0"/>
                <a:sym typeface="Arial Bold" charset="0"/>
              </a:rPr>
              <a:t>Dr. Aruna </a:t>
            </a:r>
            <a:r>
              <a:rPr lang="en-US" sz="2400" b="1" dirty="0">
                <a:latin typeface="+mn-lt"/>
                <a:cs typeface="Times New Roman" charset="0"/>
                <a:sym typeface="Arial Bold" charset="0"/>
              </a:rPr>
              <a:t>Kumara Udawasala</a:t>
            </a:r>
            <a:br>
              <a:rPr lang="en-US" sz="2400" b="1" dirty="0">
                <a:latin typeface="+mn-lt"/>
                <a:cs typeface="Times New Roman" charset="0"/>
                <a:sym typeface="Arial Bold" charset="0"/>
              </a:rPr>
            </a:br>
            <a:r>
              <a:rPr lang="en-US" sz="2800" b="1" dirty="0">
                <a:latin typeface="+mn-lt"/>
                <a:cs typeface="Times New Roman" charset="0"/>
                <a:sym typeface="Arial Bold" charset="0"/>
              </a:rPr>
              <a:t/>
            </a:r>
            <a:br>
              <a:rPr lang="en-US" sz="2800" b="1" dirty="0">
                <a:latin typeface="+mn-lt"/>
                <a:cs typeface="Times New Roman" charset="0"/>
                <a:sym typeface="Arial Bold" charset="0"/>
              </a:rPr>
            </a:br>
            <a:r>
              <a:rPr lang="en-US" sz="2800" b="1" dirty="0">
                <a:latin typeface="+mn-lt"/>
                <a:cs typeface="Times New Roman" charset="0"/>
                <a:sym typeface="Arial Bold" charset="0"/>
              </a:rPr>
              <a:t/>
            </a:r>
            <a:br>
              <a:rPr lang="en-US" sz="2800" b="1" dirty="0">
                <a:latin typeface="+mn-lt"/>
                <a:cs typeface="Times New Roman" charset="0"/>
                <a:sym typeface="Arial Bold" charset="0"/>
              </a:rPr>
            </a:br>
            <a:r>
              <a:rPr lang="en-US" sz="2800" b="1" dirty="0">
                <a:latin typeface="+mn-lt"/>
                <a:sym typeface="Arial Bold" charset="0"/>
              </a:rPr>
              <a:t>	</a:t>
            </a:r>
            <a:r>
              <a:rPr lang="en-US" sz="2000" b="1" dirty="0">
                <a:latin typeface="+mn-lt"/>
                <a:cs typeface="Times New Roman" charset="0"/>
                <a:sym typeface="Arial Bold" charset="0"/>
              </a:rPr>
              <a:t/>
            </a:r>
            <a:br>
              <a:rPr lang="en-US" sz="2000" b="1" dirty="0">
                <a:latin typeface="+mn-lt"/>
                <a:cs typeface="Times New Roman" charset="0"/>
                <a:sym typeface="Arial Bold" charset="0"/>
              </a:rPr>
            </a:br>
            <a:endParaRPr lang="en-SG" sz="2800" b="1" dirty="0">
              <a:latin typeface="+mn-lt"/>
              <a:cs typeface="Times New Roman" charset="0"/>
              <a:sym typeface="Arial Bold" charset="0"/>
            </a:endParaRPr>
          </a:p>
        </p:txBody>
      </p:sp>
      <p:pic>
        <p:nvPicPr>
          <p:cNvPr id="5123" name="Picture 4" descr="C:\Users\Thilini\Desktop\colombo campus logos\images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152400"/>
            <a:ext cx="137160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40334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1pPr>
            <a:lvl2pPr marL="742950" indent="-285750" eaLnBrk="0" hangingPunct="0"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2pPr>
            <a:lvl3pPr marL="1143000" indent="-228600" eaLnBrk="0" hangingPunct="0"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3pPr>
            <a:lvl4pPr marL="1600200" indent="-228600" eaLnBrk="0" hangingPunct="0"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4pPr>
            <a:lvl5pPr marL="2057400" indent="-228600" eaLnBrk="0" hangingPunct="0"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9pPr>
          </a:lstStyle>
          <a:p>
            <a:pPr eaLnBrk="1" hangingPunct="1"/>
            <a:fld id="{209EE210-A5A9-4223-BB55-D20CD35A6E82}" type="slidenum">
              <a:rPr lang="en-US"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pPr eaLnBrk="1" hangingPunct="1"/>
              <a:t>10</a:t>
            </a:fld>
            <a:endParaRPr lang="en-US" sz="14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4339" name="Rectangle 1"/>
          <p:cNvSpPr>
            <a:spLocks noGrp="1" noChangeArrowheads="1"/>
          </p:cNvSpPr>
          <p:nvPr>
            <p:ph type="title"/>
          </p:nvPr>
        </p:nvSpPr>
        <p:spPr/>
        <p:txBody>
          <a:bodyPr rIns="81279"/>
          <a:lstStyle/>
          <a:p>
            <a:pPr eaLnBrk="1" hangingPunct="1"/>
            <a:r>
              <a:rPr lang="en-US" smtClean="0">
                <a:solidFill>
                  <a:srgbClr val="0000FF"/>
                </a:solidFill>
              </a:rPr>
              <a:t>The Science of Life</a:t>
            </a:r>
          </a:p>
        </p:txBody>
      </p:sp>
      <p:sp>
        <p:nvSpPr>
          <p:cNvPr id="14340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 rIns="81279"/>
          <a:lstStyle/>
          <a:p>
            <a:pPr eaLnBrk="1" hangingPunct="1"/>
            <a:r>
              <a:rPr lang="en-US" smtClean="0"/>
              <a:t>Biology unifies much of natural life</a:t>
            </a:r>
          </a:p>
          <a:p>
            <a:pPr eaLnBrk="1" hangingPunct="1"/>
            <a:endParaRPr lang="en-US" smtClean="0"/>
          </a:p>
          <a:p>
            <a:pPr eaLnBrk="1" hangingPunct="1"/>
            <a:r>
              <a:rPr lang="en-US" smtClean="0"/>
              <a:t>Biology attempts to define life</a:t>
            </a:r>
          </a:p>
          <a:p>
            <a:pPr eaLnBrk="1" hangingPunct="1"/>
            <a:endParaRPr lang="en-US" smtClean="0"/>
          </a:p>
          <a:p>
            <a:pPr eaLnBrk="1" hangingPunct="1"/>
            <a:r>
              <a:rPr lang="en-US" smtClean="0"/>
              <a:t>Biology Living reveals a hierarchical organization of living systems</a:t>
            </a:r>
          </a:p>
        </p:txBody>
      </p:sp>
      <p:sp>
        <p:nvSpPr>
          <p:cNvPr id="14341" name="Rectangle 3"/>
          <p:cNvSpPr>
            <a:spLocks/>
          </p:cNvSpPr>
          <p:nvPr/>
        </p:nvSpPr>
        <p:spPr bwMode="auto">
          <a:xfrm>
            <a:off x="7497763" y="6245225"/>
            <a:ext cx="2540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40639" bIns="0">
            <a:spAutoFit/>
          </a:bodyPr>
          <a:lstStyle>
            <a:lvl1pPr marL="39688" eaLnBrk="0" hangingPunct="0"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1pPr>
            <a:lvl2pPr marL="742950" indent="-285750" eaLnBrk="0" hangingPunct="0"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2pPr>
            <a:lvl3pPr marL="1143000" indent="-228600" eaLnBrk="0" hangingPunct="0"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3pPr>
            <a:lvl4pPr marL="1600200" indent="-228600" eaLnBrk="0" hangingPunct="0"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4pPr>
            <a:lvl5pPr marL="2057400" indent="-228600" eaLnBrk="0" hangingPunct="0"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9pPr>
          </a:lstStyle>
          <a:p>
            <a:pPr algn="ctr" eaLnBrk="1" hangingPunct="1"/>
            <a:r>
              <a:rPr lang="en-US"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2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14923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1pPr>
            <a:lvl2pPr marL="742950" indent="-285750" eaLnBrk="0" hangingPunct="0"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2pPr>
            <a:lvl3pPr marL="1143000" indent="-228600" eaLnBrk="0" hangingPunct="0"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3pPr>
            <a:lvl4pPr marL="1600200" indent="-228600" eaLnBrk="0" hangingPunct="0"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4pPr>
            <a:lvl5pPr marL="2057400" indent="-228600" eaLnBrk="0" hangingPunct="0"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9pPr>
          </a:lstStyle>
          <a:p>
            <a:pPr eaLnBrk="1" hangingPunct="1"/>
            <a:fld id="{1AB147E6-230D-4A80-8C14-4FE45D14325F}" type="slidenum">
              <a:rPr lang="en-US"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pPr eaLnBrk="1" hangingPunct="1"/>
              <a:t>11</a:t>
            </a:fld>
            <a:endParaRPr lang="en-US" sz="14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5363" name="Rectangle 1"/>
          <p:cNvSpPr>
            <a:spLocks noGrp="1" noChangeArrowheads="1"/>
          </p:cNvSpPr>
          <p:nvPr>
            <p:ph type="title"/>
          </p:nvPr>
        </p:nvSpPr>
        <p:spPr/>
        <p:txBody>
          <a:bodyPr rIns="81279"/>
          <a:lstStyle/>
          <a:p>
            <a:pPr eaLnBrk="1" hangingPunct="1"/>
            <a:r>
              <a:rPr lang="en-US" smtClean="0">
                <a:solidFill>
                  <a:srgbClr val="3F3FFF"/>
                </a:solidFill>
              </a:rPr>
              <a:t>Properties of Life</a:t>
            </a:r>
          </a:p>
        </p:txBody>
      </p:sp>
      <p:sp>
        <p:nvSpPr>
          <p:cNvPr id="1536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88900" y="1600200"/>
            <a:ext cx="8915400" cy="5257800"/>
          </a:xfrm>
        </p:spPr>
        <p:txBody>
          <a:bodyPr rIns="81279"/>
          <a:lstStyle/>
          <a:p>
            <a:pPr eaLnBrk="1" hangingPunct="1">
              <a:lnSpc>
                <a:spcPct val="90000"/>
              </a:lnSpc>
              <a:buSzPct val="125000"/>
            </a:pPr>
            <a:r>
              <a:rPr lang="en-US" smtClean="0"/>
              <a:t> Living organisms:</a:t>
            </a:r>
          </a:p>
          <a:p>
            <a:pPr marL="782638" lvl="1" eaLnBrk="1" hangingPunct="1">
              <a:lnSpc>
                <a:spcPct val="90000"/>
              </a:lnSpc>
            </a:pPr>
            <a:r>
              <a:rPr lang="en-US" sz="3000" smtClean="0"/>
              <a:t>are composed of cells (</a:t>
            </a:r>
            <a:r>
              <a:rPr lang="en-US" sz="3000" smtClean="0">
                <a:solidFill>
                  <a:srgbClr val="FF0000"/>
                </a:solidFill>
              </a:rPr>
              <a:t>Cellular Organization</a:t>
            </a:r>
            <a:r>
              <a:rPr lang="en-US" sz="3000" smtClean="0"/>
              <a:t>)</a:t>
            </a:r>
            <a:endParaRPr lang="en-US" smtClean="0"/>
          </a:p>
          <a:p>
            <a:pPr marL="782638" lvl="1" eaLnBrk="1" hangingPunct="1">
              <a:lnSpc>
                <a:spcPct val="90000"/>
              </a:lnSpc>
            </a:pPr>
            <a:r>
              <a:rPr lang="en-US" sz="3000" smtClean="0"/>
              <a:t>are complex and ordered (</a:t>
            </a:r>
            <a:r>
              <a:rPr lang="en-US" sz="3000" smtClean="0">
                <a:solidFill>
                  <a:srgbClr val="FF0000"/>
                </a:solidFill>
              </a:rPr>
              <a:t>Ordered Complexity</a:t>
            </a:r>
            <a:r>
              <a:rPr lang="en-US" sz="3000" smtClean="0"/>
              <a:t>)</a:t>
            </a:r>
            <a:endParaRPr lang="en-US" smtClean="0"/>
          </a:p>
          <a:p>
            <a:pPr marL="782638" lvl="1" eaLnBrk="1" hangingPunct="1">
              <a:lnSpc>
                <a:spcPct val="90000"/>
              </a:lnSpc>
            </a:pPr>
            <a:r>
              <a:rPr lang="en-US" sz="3000" smtClean="0"/>
              <a:t>respond to their environment (</a:t>
            </a:r>
            <a:r>
              <a:rPr lang="en-US" sz="3000" smtClean="0">
                <a:solidFill>
                  <a:srgbClr val="FF0000"/>
                </a:solidFill>
              </a:rPr>
              <a:t>Sensitivity</a:t>
            </a:r>
            <a:r>
              <a:rPr lang="en-US" sz="3000" smtClean="0"/>
              <a:t>)</a:t>
            </a:r>
            <a:endParaRPr lang="en-US" smtClean="0"/>
          </a:p>
          <a:p>
            <a:pPr marL="782638" lvl="1" eaLnBrk="1" hangingPunct="1">
              <a:lnSpc>
                <a:spcPct val="90000"/>
              </a:lnSpc>
            </a:pPr>
            <a:r>
              <a:rPr lang="en-US" sz="3000" smtClean="0"/>
              <a:t>can </a:t>
            </a:r>
            <a:r>
              <a:rPr lang="en-US" sz="3000" smtClean="0">
                <a:solidFill>
                  <a:srgbClr val="FF0000"/>
                </a:solidFill>
              </a:rPr>
              <a:t>Grow</a:t>
            </a:r>
            <a:r>
              <a:rPr lang="en-US" sz="3000" smtClean="0"/>
              <a:t>,</a:t>
            </a:r>
            <a:r>
              <a:rPr lang="en-US" sz="3000" smtClean="0">
                <a:solidFill>
                  <a:srgbClr val="FF0000"/>
                </a:solidFill>
              </a:rPr>
              <a:t> Develop</a:t>
            </a:r>
            <a:r>
              <a:rPr lang="en-US" sz="3000" smtClean="0"/>
              <a:t> and </a:t>
            </a:r>
            <a:r>
              <a:rPr lang="en-US" sz="3000" smtClean="0">
                <a:solidFill>
                  <a:srgbClr val="FF0000"/>
                </a:solidFill>
              </a:rPr>
              <a:t>Reproduce</a:t>
            </a:r>
            <a:endParaRPr lang="en-US" smtClean="0"/>
          </a:p>
          <a:p>
            <a:pPr marL="782638" lvl="1" eaLnBrk="1" hangingPunct="1">
              <a:lnSpc>
                <a:spcPct val="90000"/>
              </a:lnSpc>
            </a:pPr>
            <a:r>
              <a:rPr lang="en-US" sz="3000" smtClean="0"/>
              <a:t>obtain and use energy (</a:t>
            </a:r>
            <a:r>
              <a:rPr lang="en-US" sz="3000" smtClean="0">
                <a:solidFill>
                  <a:srgbClr val="FF0000"/>
                </a:solidFill>
              </a:rPr>
              <a:t>Energy Utilization</a:t>
            </a:r>
            <a:r>
              <a:rPr lang="en-US" sz="3000" smtClean="0"/>
              <a:t>)</a:t>
            </a:r>
            <a:endParaRPr lang="en-US" smtClean="0"/>
          </a:p>
          <a:p>
            <a:pPr marL="782638" lvl="1" eaLnBrk="1" hangingPunct="1">
              <a:lnSpc>
                <a:spcPct val="90000"/>
              </a:lnSpc>
            </a:pPr>
            <a:r>
              <a:rPr lang="en-US" sz="3000" smtClean="0"/>
              <a:t>maintain internal balance (</a:t>
            </a:r>
            <a:r>
              <a:rPr lang="en-US" sz="3000" smtClean="0">
                <a:solidFill>
                  <a:srgbClr val="FF0000"/>
                </a:solidFill>
              </a:rPr>
              <a:t>Homeostasis</a:t>
            </a:r>
            <a:r>
              <a:rPr lang="en-US" sz="3000" smtClean="0"/>
              <a:t>) </a:t>
            </a:r>
            <a:endParaRPr lang="en-US" smtClean="0"/>
          </a:p>
          <a:p>
            <a:pPr marL="782638" lvl="1" eaLnBrk="1" hangingPunct="1">
              <a:lnSpc>
                <a:spcPct val="90000"/>
              </a:lnSpc>
            </a:pPr>
            <a:r>
              <a:rPr lang="en-US" sz="3000" smtClean="0"/>
              <a:t>allow for </a:t>
            </a:r>
            <a:r>
              <a:rPr lang="en-US" sz="3000" smtClean="0">
                <a:solidFill>
                  <a:srgbClr val="FF0000"/>
                </a:solidFill>
              </a:rPr>
              <a:t>Evolutionary Adaptation </a:t>
            </a:r>
            <a:endParaRPr lang="en-US" smtClean="0"/>
          </a:p>
          <a:p>
            <a:pPr eaLnBrk="1" hangingPunct="1">
              <a:lnSpc>
                <a:spcPct val="90000"/>
              </a:lnSpc>
              <a:buClr>
                <a:srgbClr val="FF0000"/>
              </a:buClr>
            </a:pPr>
            <a:endParaRPr lang="en-US" sz="1000" smtClean="0">
              <a:solidFill>
                <a:srgbClr val="FF0000"/>
              </a:solidFill>
            </a:endParaRPr>
          </a:p>
          <a:p>
            <a:pPr eaLnBrk="1" hangingPunct="1">
              <a:lnSpc>
                <a:spcPct val="90000"/>
              </a:lnSpc>
              <a:buSzPct val="124000"/>
            </a:pPr>
            <a:r>
              <a:rPr lang="en-US" sz="3000" smtClean="0"/>
              <a:t>The definitions of life are adapting with the field</a:t>
            </a:r>
          </a:p>
          <a:p>
            <a:pPr marL="782638" lvl="1" eaLnBrk="1" hangingPunct="1">
              <a:lnSpc>
                <a:spcPct val="90000"/>
              </a:lnSpc>
              <a:buSzPct val="124000"/>
              <a:buFontTx/>
              <a:buChar char="-"/>
            </a:pPr>
            <a:r>
              <a:rPr lang="en-US" sz="3000" smtClean="0"/>
              <a:t>where do viruses fit in?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145511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1pPr>
            <a:lvl2pPr marL="742950" indent="-285750" eaLnBrk="0" hangingPunct="0"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2pPr>
            <a:lvl3pPr marL="1143000" indent="-228600" eaLnBrk="0" hangingPunct="0"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3pPr>
            <a:lvl4pPr marL="1600200" indent="-228600" eaLnBrk="0" hangingPunct="0"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4pPr>
            <a:lvl5pPr marL="2057400" indent="-228600" eaLnBrk="0" hangingPunct="0"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9pPr>
          </a:lstStyle>
          <a:p>
            <a:pPr eaLnBrk="1" hangingPunct="1"/>
            <a:fld id="{48EBFDD1-B236-43BC-B293-00FB1CDF1787}" type="slidenum">
              <a:rPr lang="en-US"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pPr eaLnBrk="1" hangingPunct="1"/>
              <a:t>12</a:t>
            </a:fld>
            <a:endParaRPr lang="en-US" sz="14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6387" name="Rectangle 1"/>
          <p:cNvSpPr>
            <a:spLocks noGrp="1" noChangeArrowheads="1"/>
          </p:cNvSpPr>
          <p:nvPr>
            <p:ph type="title"/>
          </p:nvPr>
        </p:nvSpPr>
        <p:spPr>
          <a:xfrm>
            <a:off x="457200" y="90488"/>
            <a:ext cx="8229600" cy="941387"/>
          </a:xfrm>
        </p:spPr>
        <p:txBody>
          <a:bodyPr rIns="81279"/>
          <a:lstStyle/>
          <a:p>
            <a:pPr eaLnBrk="1" hangingPunct="1"/>
            <a:r>
              <a:rPr lang="en-US" smtClean="0">
                <a:solidFill>
                  <a:srgbClr val="0000FF"/>
                </a:solidFill>
              </a:rPr>
              <a:t>Levels of Organization</a:t>
            </a:r>
          </a:p>
        </p:txBody>
      </p:sp>
      <p:sp>
        <p:nvSpPr>
          <p:cNvPr id="1638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1003300"/>
            <a:ext cx="8534400" cy="6210300"/>
          </a:xfrm>
        </p:spPr>
        <p:txBody>
          <a:bodyPr rIns="81279"/>
          <a:lstStyle/>
          <a:p>
            <a:pPr eaLnBrk="1" hangingPunct="1">
              <a:buSzPct val="99000"/>
              <a:buFontTx/>
              <a:buAutoNum type="arabicPeriod"/>
            </a:pPr>
            <a:r>
              <a:rPr lang="en-US" smtClean="0"/>
              <a:t> Cellular Level</a:t>
            </a:r>
          </a:p>
          <a:p>
            <a:pPr marL="1182688" lvl="2" eaLnBrk="1" hangingPunct="1">
              <a:buSzPct val="125000"/>
            </a:pPr>
            <a:r>
              <a:rPr lang="en-US" smtClean="0"/>
              <a:t> Atoms         molecules          organelles          cells</a:t>
            </a:r>
          </a:p>
          <a:p>
            <a:pPr eaLnBrk="1" hangingPunct="1">
              <a:buSzPct val="99000"/>
              <a:buFontTx/>
              <a:buAutoNum type="arabicPeriod"/>
            </a:pPr>
            <a:r>
              <a:rPr lang="en-US" smtClean="0"/>
              <a:t> Organismal Level</a:t>
            </a:r>
          </a:p>
          <a:p>
            <a:pPr marL="1182688" lvl="2" eaLnBrk="1" hangingPunct="1">
              <a:buSzPct val="125000"/>
            </a:pPr>
            <a:r>
              <a:rPr lang="en-US" smtClean="0"/>
              <a:t>Tissues          organs           organ systems       </a:t>
            </a:r>
          </a:p>
          <a:p>
            <a:pPr eaLnBrk="1" hangingPunct="1">
              <a:buSzPct val="99000"/>
              <a:buFontTx/>
              <a:buAutoNum type="arabicPeriod"/>
            </a:pPr>
            <a:r>
              <a:rPr lang="en-US" smtClean="0"/>
              <a:t>Population Level</a:t>
            </a:r>
          </a:p>
          <a:p>
            <a:pPr marL="1182688" lvl="2" eaLnBrk="1" hangingPunct="1">
              <a:buSzPct val="125000"/>
            </a:pPr>
            <a:r>
              <a:rPr lang="en-US" smtClean="0"/>
              <a:t>Population          species           biological community</a:t>
            </a:r>
          </a:p>
          <a:p>
            <a:pPr eaLnBrk="1" hangingPunct="1">
              <a:buSzPct val="99000"/>
              <a:buFontTx/>
              <a:buAutoNum type="arabicPeriod"/>
            </a:pPr>
            <a:r>
              <a:rPr lang="en-US" smtClean="0"/>
              <a:t> Ecosystem Level</a:t>
            </a:r>
          </a:p>
          <a:p>
            <a:pPr marL="1182688" lvl="2" eaLnBrk="1" hangingPunct="1">
              <a:buSzPct val="125000"/>
            </a:pPr>
            <a:r>
              <a:rPr lang="en-US" smtClean="0"/>
              <a:t>Biological community + physical habitat (soil, water,                   atmosphere)</a:t>
            </a:r>
          </a:p>
          <a:p>
            <a:pPr eaLnBrk="1" hangingPunct="1">
              <a:buSzPct val="99000"/>
              <a:buFontTx/>
              <a:buAutoNum type="arabicPeriod"/>
            </a:pPr>
            <a:r>
              <a:rPr lang="en-US" smtClean="0"/>
              <a:t> The Biosphere</a:t>
            </a:r>
          </a:p>
          <a:p>
            <a:pPr marL="1182688" lvl="2" eaLnBrk="1" hangingPunct="1">
              <a:buSzPct val="125000"/>
            </a:pPr>
            <a:r>
              <a:rPr lang="en-US" smtClean="0"/>
              <a:t>The entire planet thought of as an ecosystem</a:t>
            </a:r>
          </a:p>
        </p:txBody>
      </p:sp>
      <p:sp>
        <p:nvSpPr>
          <p:cNvPr id="16389" name="Rectangle 3"/>
          <p:cNvSpPr>
            <a:spLocks/>
          </p:cNvSpPr>
          <p:nvPr/>
        </p:nvSpPr>
        <p:spPr bwMode="auto">
          <a:xfrm>
            <a:off x="8462963" y="6461125"/>
            <a:ext cx="2540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40639" bIns="0">
            <a:spAutoFit/>
          </a:bodyPr>
          <a:lstStyle>
            <a:lvl1pPr marL="39688" eaLnBrk="0" hangingPunct="0"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1pPr>
            <a:lvl2pPr marL="742950" indent="-285750" eaLnBrk="0" hangingPunct="0"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2pPr>
            <a:lvl3pPr marL="1143000" indent="-228600" eaLnBrk="0" hangingPunct="0"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3pPr>
            <a:lvl4pPr marL="1600200" indent="-228600" eaLnBrk="0" hangingPunct="0"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4pPr>
            <a:lvl5pPr marL="2057400" indent="-228600" eaLnBrk="0" hangingPunct="0"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9pPr>
          </a:lstStyle>
          <a:p>
            <a:pPr algn="ctr" eaLnBrk="1" hangingPunct="1"/>
            <a:r>
              <a:rPr lang="en-US"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4</a:t>
            </a:r>
          </a:p>
        </p:txBody>
      </p:sp>
      <p:sp>
        <p:nvSpPr>
          <p:cNvPr id="16390" name="Line 4"/>
          <p:cNvSpPr>
            <a:spLocks noChangeShapeType="1"/>
          </p:cNvSpPr>
          <p:nvPr/>
        </p:nvSpPr>
        <p:spPr bwMode="auto">
          <a:xfrm flipH="1">
            <a:off x="2730500" y="1803400"/>
            <a:ext cx="508000" cy="158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stealth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6391" name="Line 5"/>
          <p:cNvSpPr>
            <a:spLocks noChangeShapeType="1"/>
          </p:cNvSpPr>
          <p:nvPr/>
        </p:nvSpPr>
        <p:spPr bwMode="auto">
          <a:xfrm rot="10800000">
            <a:off x="4838700" y="1801813"/>
            <a:ext cx="622300" cy="158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stealth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6392" name="Line 6"/>
          <p:cNvSpPr>
            <a:spLocks noChangeShapeType="1"/>
          </p:cNvSpPr>
          <p:nvPr/>
        </p:nvSpPr>
        <p:spPr bwMode="auto">
          <a:xfrm flipH="1">
            <a:off x="7061200" y="1803400"/>
            <a:ext cx="673100" cy="158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stealth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6393" name="Line 7"/>
          <p:cNvSpPr>
            <a:spLocks noChangeShapeType="1"/>
          </p:cNvSpPr>
          <p:nvPr/>
        </p:nvSpPr>
        <p:spPr bwMode="auto">
          <a:xfrm rot="10800000">
            <a:off x="2819400" y="2792413"/>
            <a:ext cx="660400" cy="158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stealth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6394" name="Line 8"/>
          <p:cNvSpPr>
            <a:spLocks noChangeShapeType="1"/>
          </p:cNvSpPr>
          <p:nvPr/>
        </p:nvSpPr>
        <p:spPr bwMode="auto">
          <a:xfrm flipH="1">
            <a:off x="4622800" y="2794000"/>
            <a:ext cx="762000" cy="158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stealth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6395" name="Line 9"/>
          <p:cNvSpPr>
            <a:spLocks noChangeShapeType="1"/>
          </p:cNvSpPr>
          <p:nvPr/>
        </p:nvSpPr>
        <p:spPr bwMode="auto">
          <a:xfrm flipH="1">
            <a:off x="3175000" y="3784600"/>
            <a:ext cx="736600" cy="158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stealth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6396" name="Line 10"/>
          <p:cNvSpPr>
            <a:spLocks noChangeShapeType="1"/>
          </p:cNvSpPr>
          <p:nvPr/>
        </p:nvSpPr>
        <p:spPr bwMode="auto">
          <a:xfrm flipH="1">
            <a:off x="5156200" y="3784600"/>
            <a:ext cx="711200" cy="158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stealth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705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1pPr>
            <a:lvl2pPr marL="742950" indent="-285750" eaLnBrk="0" hangingPunct="0"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2pPr>
            <a:lvl3pPr marL="1143000" indent="-228600" eaLnBrk="0" hangingPunct="0"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3pPr>
            <a:lvl4pPr marL="1600200" indent="-228600" eaLnBrk="0" hangingPunct="0"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4pPr>
            <a:lvl5pPr marL="2057400" indent="-228600" eaLnBrk="0" hangingPunct="0"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9pPr>
          </a:lstStyle>
          <a:p>
            <a:pPr eaLnBrk="1" hangingPunct="1"/>
            <a:fld id="{B174E5AE-23FB-4F0A-AC74-D36F54792458}" type="slidenum">
              <a:rPr lang="en-US"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pPr eaLnBrk="1" hangingPunct="1"/>
              <a:t>13</a:t>
            </a:fld>
            <a:endParaRPr lang="en-US" sz="14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7411" name="Rectangle 1"/>
          <p:cNvSpPr>
            <a:spLocks noGrp="1" noChangeArrowheads="1"/>
          </p:cNvSpPr>
          <p:nvPr>
            <p:ph type="title"/>
          </p:nvPr>
        </p:nvSpPr>
        <p:spPr/>
        <p:txBody>
          <a:bodyPr rIns="81279"/>
          <a:lstStyle/>
          <a:p>
            <a:pPr eaLnBrk="1" hangingPunct="1"/>
            <a:r>
              <a:rPr lang="en-US" smtClean="0">
                <a:solidFill>
                  <a:srgbClr val="3F3FFF"/>
                </a:solidFill>
              </a:rPr>
              <a:t>Levels of Organization</a:t>
            </a:r>
          </a:p>
        </p:txBody>
      </p:sp>
      <p:sp>
        <p:nvSpPr>
          <p:cNvPr id="1741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686800" cy="5257800"/>
          </a:xfrm>
        </p:spPr>
        <p:txBody>
          <a:bodyPr rIns="81279"/>
          <a:lstStyle/>
          <a:p>
            <a:pPr eaLnBrk="1" hangingPunct="1">
              <a:lnSpc>
                <a:spcPct val="90000"/>
              </a:lnSpc>
            </a:pPr>
            <a:r>
              <a:rPr lang="en-US" smtClean="0"/>
              <a:t>Cellular Organization</a:t>
            </a:r>
            <a:r>
              <a:rPr lang="en-US" smtClean="0">
                <a:latin typeface="ヒラギノ角ゴ ProN W3" charset="0"/>
                <a:sym typeface="ヒラギノ角ゴ ProN W3" charset="0"/>
              </a:rPr>
              <a:t>	</a:t>
            </a:r>
          </a:p>
          <a:p>
            <a:pPr eaLnBrk="1" hangingPunct="1">
              <a:lnSpc>
                <a:spcPct val="90000"/>
              </a:lnSpc>
              <a:buFont typeface="Arial" panose="020B0604020202020204" pitchFamily="34" charset="0"/>
              <a:buNone/>
            </a:pPr>
            <a:r>
              <a:rPr lang="en-US" smtClean="0">
                <a:latin typeface="ヒラギノ角ゴ ProN W3" charset="0"/>
                <a:sym typeface="ヒラギノ角ゴ ProN W3" charset="0"/>
              </a:rPr>
              <a:t>							</a:t>
            </a:r>
            <a:r>
              <a:rPr lang="en-US" smtClean="0"/>
              <a:t>       	       cells</a:t>
            </a:r>
          </a:p>
          <a:p>
            <a:pPr eaLnBrk="1" hangingPunct="1">
              <a:lnSpc>
                <a:spcPct val="90000"/>
              </a:lnSpc>
              <a:buFont typeface="Arial" panose="020B0604020202020204" pitchFamily="34" charset="0"/>
              <a:buNone/>
            </a:pPr>
            <a:r>
              <a:rPr lang="en-US" smtClean="0">
                <a:latin typeface="ヒラギノ角ゴ ProN W3" charset="0"/>
                <a:sym typeface="ヒラギノ角ゴ ProN W3" charset="0"/>
              </a:rPr>
              <a:t>					</a:t>
            </a:r>
            <a:r>
              <a:rPr lang="en-US" smtClean="0"/>
              <a:t>   	organelles</a:t>
            </a:r>
          </a:p>
          <a:p>
            <a:pPr eaLnBrk="1" hangingPunct="1">
              <a:lnSpc>
                <a:spcPct val="90000"/>
              </a:lnSpc>
              <a:buFont typeface="Arial" panose="020B0604020202020204" pitchFamily="34" charset="0"/>
              <a:buNone/>
            </a:pPr>
            <a:r>
              <a:rPr lang="en-US" smtClean="0">
                <a:latin typeface="ヒラギノ角ゴ ProN W3" charset="0"/>
                <a:sym typeface="ヒラギノ角ゴ ProN W3" charset="0"/>
              </a:rPr>
              <a:t>				</a:t>
            </a:r>
            <a:r>
              <a:rPr lang="en-US" smtClean="0"/>
              <a:t>molecules</a:t>
            </a:r>
          </a:p>
          <a:p>
            <a:pPr eaLnBrk="1" hangingPunct="1">
              <a:lnSpc>
                <a:spcPct val="90000"/>
              </a:lnSpc>
              <a:buFont typeface="Arial" panose="020B0604020202020204" pitchFamily="34" charset="0"/>
              <a:buNone/>
            </a:pPr>
            <a:r>
              <a:rPr lang="en-US" smtClean="0"/>
              <a:t>	   </a:t>
            </a:r>
            <a:r>
              <a:rPr lang="en-US" smtClean="0">
                <a:latin typeface="ヒラギノ角ゴ ProN W3" charset="0"/>
                <a:sym typeface="ヒラギノ角ゴ ProN W3" charset="0"/>
              </a:rPr>
              <a:t>	</a:t>
            </a:r>
            <a:r>
              <a:rPr lang="en-US" smtClean="0"/>
              <a:t>atoms</a:t>
            </a:r>
          </a:p>
          <a:p>
            <a:pPr eaLnBrk="1" hangingPunct="1">
              <a:lnSpc>
                <a:spcPct val="90000"/>
              </a:lnSpc>
            </a:pPr>
            <a:endParaRPr lang="en-US" smtClean="0"/>
          </a:p>
          <a:p>
            <a:pPr eaLnBrk="1" hangingPunct="1">
              <a:lnSpc>
                <a:spcPct val="90000"/>
              </a:lnSpc>
            </a:pPr>
            <a:r>
              <a:rPr lang="en-US" smtClean="0"/>
              <a:t>The </a:t>
            </a:r>
            <a:r>
              <a:rPr lang="en-US" smtClean="0">
                <a:solidFill>
                  <a:srgbClr val="FF0000"/>
                </a:solidFill>
                <a:latin typeface="Arial Bold" panose="020B0704020202020204" pitchFamily="34" charset="0"/>
                <a:cs typeface="Arial Bold" panose="020B0704020202020204" pitchFamily="34" charset="0"/>
                <a:sym typeface="Arial Bold" panose="020B0704020202020204" pitchFamily="34" charset="0"/>
              </a:rPr>
              <a:t>cell</a:t>
            </a:r>
            <a:r>
              <a:rPr lang="en-US" smtClean="0"/>
              <a:t> is the </a:t>
            </a:r>
          </a:p>
          <a:p>
            <a:pPr eaLnBrk="1" hangingPunct="1">
              <a:lnSpc>
                <a:spcPct val="90000"/>
              </a:lnSpc>
              <a:buFont typeface="Arial" panose="020B0604020202020204" pitchFamily="34" charset="0"/>
              <a:buNone/>
            </a:pPr>
            <a:r>
              <a:rPr lang="en-US" smtClean="0"/>
              <a:t>    basic unit of life.</a:t>
            </a:r>
          </a:p>
        </p:txBody>
      </p:sp>
      <p:sp>
        <p:nvSpPr>
          <p:cNvPr id="2" name="AutoShape 3"/>
          <p:cNvSpPr>
            <a:spLocks/>
          </p:cNvSpPr>
          <p:nvPr/>
        </p:nvSpPr>
        <p:spPr bwMode="auto">
          <a:xfrm>
            <a:off x="3810000" y="2743200"/>
            <a:ext cx="612775" cy="530225"/>
          </a:xfrm>
          <a:custGeom>
            <a:avLst/>
            <a:gdLst>
              <a:gd name="T0" fmla="*/ 0 w 21600"/>
              <a:gd name="T1" fmla="*/ 0 h 21600"/>
              <a:gd name="T2" fmla="*/ 21600 w 21600"/>
              <a:gd name="T3" fmla="*/ 21600 h 21600"/>
            </a:gdLst>
            <a:ahLst/>
            <a:cxnLst/>
            <a:rect l="T0" t="T1" r="T2" b="T3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close/>
                <a:moveTo>
                  <a:pt x="21600" y="6079"/>
                </a:moveTo>
              </a:path>
            </a:pathLst>
          </a:custGeom>
          <a:solidFill>
            <a:srgbClr val="000000"/>
          </a:solidFill>
          <a:ln w="19050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" name="AutoShape 4"/>
          <p:cNvSpPr>
            <a:spLocks/>
          </p:cNvSpPr>
          <p:nvPr/>
        </p:nvSpPr>
        <p:spPr bwMode="auto">
          <a:xfrm>
            <a:off x="6172200" y="2209800"/>
            <a:ext cx="612775" cy="530225"/>
          </a:xfrm>
          <a:custGeom>
            <a:avLst/>
            <a:gdLst>
              <a:gd name="T0" fmla="*/ 0 w 21600"/>
              <a:gd name="T1" fmla="*/ 0 h 21600"/>
              <a:gd name="T2" fmla="*/ 21600 w 21600"/>
              <a:gd name="T3" fmla="*/ 21600 h 21600"/>
            </a:gdLst>
            <a:ahLst/>
            <a:cxnLst/>
            <a:rect l="T0" t="T1" r="T2" b="T3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close/>
                <a:moveTo>
                  <a:pt x="21600" y="6079"/>
                </a:moveTo>
              </a:path>
            </a:pathLst>
          </a:custGeom>
          <a:solidFill>
            <a:srgbClr val="000000"/>
          </a:solidFill>
          <a:ln w="19050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8677" name="AutoShape 5"/>
          <p:cNvSpPr>
            <a:spLocks/>
          </p:cNvSpPr>
          <p:nvPr/>
        </p:nvSpPr>
        <p:spPr bwMode="auto">
          <a:xfrm>
            <a:off x="1676400" y="3276600"/>
            <a:ext cx="612775" cy="530225"/>
          </a:xfrm>
          <a:custGeom>
            <a:avLst/>
            <a:gdLst>
              <a:gd name="T0" fmla="*/ 0 w 21600"/>
              <a:gd name="T1" fmla="*/ 0 h 21600"/>
              <a:gd name="T2" fmla="*/ 21600 w 21600"/>
              <a:gd name="T3" fmla="*/ 21600 h 21600"/>
            </a:gdLst>
            <a:ahLst/>
            <a:cxnLst/>
            <a:rect l="T0" t="T1" r="T2" b="T3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close/>
                <a:moveTo>
                  <a:pt x="21600" y="6079"/>
                </a:moveTo>
              </a:path>
            </a:pathLst>
          </a:custGeom>
          <a:solidFill>
            <a:srgbClr val="000000"/>
          </a:solidFill>
          <a:ln w="19050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17416" name="Picture 6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3683000"/>
            <a:ext cx="3505200" cy="317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13801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1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501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1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1002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1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2" grpId="0" animBg="1"/>
      <p:bldP spid="3" grpId="0" animBg="1"/>
      <p:bldP spid="2867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1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763" y="242888"/>
            <a:ext cx="8124825" cy="6357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333375"/>
            <a:ext cx="9144000" cy="6600825"/>
          </a:xfrm>
        </p:spPr>
        <p:txBody>
          <a:bodyPr rIns="81258"/>
          <a:lstStyle/>
          <a:p>
            <a:pPr eaLnBrk="1" hangingPunct="1"/>
            <a:endParaRPr lang="en-US" smtClean="0"/>
          </a:p>
        </p:txBody>
      </p:sp>
      <p:sp>
        <p:nvSpPr>
          <p:cNvPr id="18436" name="Rectangle 4"/>
          <p:cNvSpPr>
            <a:spLocks/>
          </p:cNvSpPr>
          <p:nvPr/>
        </p:nvSpPr>
        <p:spPr bwMode="auto">
          <a:xfrm>
            <a:off x="4424363" y="6388100"/>
            <a:ext cx="306387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40639" bIns="0">
            <a:spAutoFit/>
          </a:bodyPr>
          <a:lstStyle>
            <a:lvl1pPr marL="39688" eaLnBrk="0" hangingPunct="0"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1pPr>
            <a:lvl2pPr marL="742950" indent="-285750" eaLnBrk="0" hangingPunct="0"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2pPr>
            <a:lvl3pPr marL="1143000" indent="-228600" eaLnBrk="0" hangingPunct="0"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3pPr>
            <a:lvl4pPr marL="1600200" indent="-228600" eaLnBrk="0" hangingPunct="0"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4pPr>
            <a:lvl5pPr marL="2057400" indent="-228600" eaLnBrk="0" hangingPunct="0"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9pPr>
          </a:lstStyle>
          <a:p>
            <a:pPr algn="ctr" eaLnBrk="1" hangingPunct="1"/>
            <a:r>
              <a:rPr lang="en-US" sz="2400">
                <a:solidFill>
                  <a:schemeClr val="tx1"/>
                </a:solidFill>
                <a:cs typeface="Times New Roman" panose="02020603050405020304" pitchFamily="18" charset="0"/>
              </a:rPr>
              <a:t>6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42386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1pPr>
            <a:lvl2pPr marL="742950" indent="-285750" eaLnBrk="0" hangingPunct="0"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2pPr>
            <a:lvl3pPr marL="1143000" indent="-228600" eaLnBrk="0" hangingPunct="0"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3pPr>
            <a:lvl4pPr marL="1600200" indent="-228600" eaLnBrk="0" hangingPunct="0"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4pPr>
            <a:lvl5pPr marL="2057400" indent="-228600" eaLnBrk="0" hangingPunct="0"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9pPr>
          </a:lstStyle>
          <a:p>
            <a:pPr eaLnBrk="1" hangingPunct="1"/>
            <a:fld id="{03C51F08-8075-4520-9521-4B4ADC576599}" type="slidenum">
              <a:rPr lang="en-US"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pPr eaLnBrk="1" hangingPunct="1"/>
              <a:t>15</a:t>
            </a:fld>
            <a:endParaRPr lang="en-US" sz="14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9459" name="Rectangle 1"/>
          <p:cNvSpPr>
            <a:spLocks noGrp="1" noChangeArrowheads="1"/>
          </p:cNvSpPr>
          <p:nvPr>
            <p:ph type="title"/>
          </p:nvPr>
        </p:nvSpPr>
        <p:spPr/>
        <p:txBody>
          <a:bodyPr rIns="81279"/>
          <a:lstStyle/>
          <a:p>
            <a:pPr eaLnBrk="1" hangingPunct="1"/>
            <a:r>
              <a:rPr lang="en-US" smtClean="0">
                <a:solidFill>
                  <a:srgbClr val="3F3FFF"/>
                </a:solidFill>
              </a:rPr>
              <a:t>Levels of Organization</a:t>
            </a:r>
          </a:p>
        </p:txBody>
      </p:sp>
      <p:sp>
        <p:nvSpPr>
          <p:cNvPr id="1946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686800" cy="5257800"/>
          </a:xfrm>
        </p:spPr>
        <p:txBody>
          <a:bodyPr rIns="81279"/>
          <a:lstStyle/>
          <a:p>
            <a:pPr eaLnBrk="1" hangingPunct="1"/>
            <a:r>
              <a:rPr lang="en-US" smtClean="0"/>
              <a:t>Organismal Level</a:t>
            </a:r>
          </a:p>
          <a:p>
            <a:pPr eaLnBrk="1" hangingPunct="1">
              <a:buFont typeface="Arial" panose="020B0604020202020204" pitchFamily="34" charset="0"/>
              <a:buNone/>
            </a:pPr>
            <a:r>
              <a:rPr lang="en-US" smtClean="0">
                <a:latin typeface="ヒラギノ角ゴ ProN W3" charset="0"/>
                <a:sym typeface="ヒラギノ角ゴ ProN W3" charset="0"/>
              </a:rPr>
              <a:t>						</a:t>
            </a:r>
            <a:endParaRPr lang="en-US" smtClean="0"/>
          </a:p>
          <a:p>
            <a:pPr eaLnBrk="1" hangingPunct="1">
              <a:buFont typeface="Arial" panose="020B0604020202020204" pitchFamily="34" charset="0"/>
              <a:buNone/>
            </a:pPr>
            <a:r>
              <a:rPr lang="en-US" smtClean="0">
                <a:latin typeface="ヒラギノ角ゴ ProN W3" charset="0"/>
                <a:sym typeface="ヒラギノ角ゴ ProN W3" charset="0"/>
              </a:rPr>
              <a:t>			        		</a:t>
            </a:r>
            <a:r>
              <a:rPr lang="en-US" smtClean="0"/>
              <a:t> 			organism</a:t>
            </a:r>
            <a:endParaRPr lang="en-US" smtClean="0">
              <a:latin typeface="ヒラギノ角ゴ ProN W3" charset="0"/>
              <a:sym typeface="ヒラギノ角ゴ ProN W3" charset="0"/>
            </a:endParaRPr>
          </a:p>
          <a:p>
            <a:pPr eaLnBrk="1" hangingPunct="1">
              <a:buFont typeface="Arial" panose="020B0604020202020204" pitchFamily="34" charset="0"/>
              <a:buNone/>
            </a:pPr>
            <a:r>
              <a:rPr lang="en-US" smtClean="0"/>
              <a:t> 					organ systems</a:t>
            </a:r>
          </a:p>
          <a:p>
            <a:pPr eaLnBrk="1" hangingPunct="1">
              <a:buFont typeface="Arial" panose="020B0604020202020204" pitchFamily="34" charset="0"/>
              <a:buNone/>
            </a:pPr>
            <a:r>
              <a:rPr lang="en-US" smtClean="0">
                <a:latin typeface="ヒラギノ角ゴ ProN W3" charset="0"/>
                <a:sym typeface="ヒラギノ角ゴ ProN W3" charset="0"/>
              </a:rPr>
              <a:t>		</a:t>
            </a:r>
            <a:r>
              <a:rPr lang="en-US" smtClean="0"/>
              <a:t>    	  organs</a:t>
            </a:r>
          </a:p>
          <a:p>
            <a:pPr eaLnBrk="1" hangingPunct="1">
              <a:buFont typeface="Arial" panose="020B0604020202020204" pitchFamily="34" charset="0"/>
              <a:buNone/>
            </a:pPr>
            <a:r>
              <a:rPr lang="en-US" smtClean="0"/>
              <a:t>  tissues</a:t>
            </a:r>
          </a:p>
        </p:txBody>
      </p:sp>
      <p:sp>
        <p:nvSpPr>
          <p:cNvPr id="2" name="AutoShape 3"/>
          <p:cNvSpPr>
            <a:spLocks/>
          </p:cNvSpPr>
          <p:nvPr/>
        </p:nvSpPr>
        <p:spPr bwMode="auto">
          <a:xfrm>
            <a:off x="1219200" y="4117975"/>
            <a:ext cx="612775" cy="530225"/>
          </a:xfrm>
          <a:custGeom>
            <a:avLst/>
            <a:gdLst>
              <a:gd name="T0" fmla="*/ 0 w 21600"/>
              <a:gd name="T1" fmla="*/ 0 h 21600"/>
              <a:gd name="T2" fmla="*/ 21600 w 21600"/>
              <a:gd name="T3" fmla="*/ 21600 h 21600"/>
            </a:gdLst>
            <a:ahLst/>
            <a:cxnLst/>
            <a:rect l="T0" t="T1" r="T2" b="T3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close/>
                <a:moveTo>
                  <a:pt x="21600" y="6079"/>
                </a:moveTo>
              </a:path>
            </a:pathLst>
          </a:custGeom>
          <a:solidFill>
            <a:srgbClr val="000000"/>
          </a:solidFill>
          <a:ln w="19050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" name="AutoShape 4"/>
          <p:cNvSpPr>
            <a:spLocks/>
          </p:cNvSpPr>
          <p:nvPr/>
        </p:nvSpPr>
        <p:spPr bwMode="auto">
          <a:xfrm>
            <a:off x="2921000" y="3432175"/>
            <a:ext cx="612775" cy="530225"/>
          </a:xfrm>
          <a:custGeom>
            <a:avLst/>
            <a:gdLst>
              <a:gd name="T0" fmla="*/ 0 w 21600"/>
              <a:gd name="T1" fmla="*/ 0 h 21600"/>
              <a:gd name="T2" fmla="*/ 21600 w 21600"/>
              <a:gd name="T3" fmla="*/ 21600 h 21600"/>
            </a:gdLst>
            <a:ahLst/>
            <a:cxnLst/>
            <a:rect l="T0" t="T1" r="T2" b="T3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close/>
                <a:moveTo>
                  <a:pt x="21600" y="6079"/>
                </a:moveTo>
              </a:path>
            </a:pathLst>
          </a:custGeom>
          <a:solidFill>
            <a:srgbClr val="000000"/>
          </a:solidFill>
          <a:ln w="19050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0725" name="AutoShape 5"/>
          <p:cNvSpPr>
            <a:spLocks/>
          </p:cNvSpPr>
          <p:nvPr/>
        </p:nvSpPr>
        <p:spPr bwMode="auto">
          <a:xfrm>
            <a:off x="5105400" y="2898775"/>
            <a:ext cx="612775" cy="530225"/>
          </a:xfrm>
          <a:custGeom>
            <a:avLst/>
            <a:gdLst>
              <a:gd name="T0" fmla="*/ 0 w 21600"/>
              <a:gd name="T1" fmla="*/ 0 h 21600"/>
              <a:gd name="T2" fmla="*/ 21600 w 21600"/>
              <a:gd name="T3" fmla="*/ 21600 h 21600"/>
            </a:gdLst>
            <a:ahLst/>
            <a:cxnLst/>
            <a:rect l="T0" t="T1" r="T2" b="T3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close/>
                <a:moveTo>
                  <a:pt x="21600" y="6079"/>
                </a:moveTo>
              </a:path>
            </a:pathLst>
          </a:custGeom>
          <a:solidFill>
            <a:srgbClr val="000000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lIns="0" tIns="0" rIns="0" bIns="0"/>
          <a:lstStyle>
            <a:lvl1pPr eaLnBrk="0" hangingPunct="0"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1pPr>
            <a:lvl2pPr marL="742950" indent="-285750" eaLnBrk="0" hangingPunct="0"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2pPr>
            <a:lvl3pPr marL="1143000" indent="-228600" eaLnBrk="0" hangingPunct="0"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3pPr>
            <a:lvl4pPr marL="1600200" indent="-228600" eaLnBrk="0" hangingPunct="0"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4pPr>
            <a:lvl5pPr marL="2057400" indent="-228600" eaLnBrk="0" hangingPunct="0"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9pPr>
          </a:lstStyle>
          <a:p>
            <a:pPr eaLnBrk="1" hangingPunct="1"/>
            <a:endParaRPr lang="en-US"/>
          </a:p>
          <a:p>
            <a:pPr eaLnBrk="1" hangingPunct="1"/>
            <a:endParaRPr lang="en-US"/>
          </a:p>
          <a:p>
            <a:pPr eaLnBrk="1" hangingPunct="1"/>
            <a:endParaRPr lang="en-US"/>
          </a:p>
        </p:txBody>
      </p:sp>
      <p:pic>
        <p:nvPicPr>
          <p:cNvPr id="19464" name="Picture 6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6100" y="3473450"/>
            <a:ext cx="2247900" cy="315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41833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1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501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1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1002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1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2" grpId="0" animBg="1"/>
      <p:bldP spid="3" grpId="0" animBg="1"/>
      <p:bldP spid="3072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1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13" y="242888"/>
            <a:ext cx="7340600" cy="6357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 rIns="81258"/>
          <a:lstStyle/>
          <a:p>
            <a:pPr eaLnBrk="1" hangingPunct="1"/>
            <a:endParaRPr lang="en-US" smtClean="0"/>
          </a:p>
        </p:txBody>
      </p:sp>
      <p:sp>
        <p:nvSpPr>
          <p:cNvPr id="20484" name="Rectangle 4"/>
          <p:cNvSpPr>
            <a:spLocks/>
          </p:cNvSpPr>
          <p:nvPr/>
        </p:nvSpPr>
        <p:spPr bwMode="auto">
          <a:xfrm>
            <a:off x="4424363" y="6388100"/>
            <a:ext cx="306387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40639" bIns="0">
            <a:spAutoFit/>
          </a:bodyPr>
          <a:lstStyle>
            <a:lvl1pPr marL="39688" eaLnBrk="0" hangingPunct="0"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1pPr>
            <a:lvl2pPr marL="742950" indent="-285750" eaLnBrk="0" hangingPunct="0"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2pPr>
            <a:lvl3pPr marL="1143000" indent="-228600" eaLnBrk="0" hangingPunct="0"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3pPr>
            <a:lvl4pPr marL="1600200" indent="-228600" eaLnBrk="0" hangingPunct="0"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4pPr>
            <a:lvl5pPr marL="2057400" indent="-228600" eaLnBrk="0" hangingPunct="0"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9pPr>
          </a:lstStyle>
          <a:p>
            <a:pPr algn="ctr" eaLnBrk="1" hangingPunct="1"/>
            <a:r>
              <a:rPr lang="en-US" sz="2400">
                <a:solidFill>
                  <a:schemeClr val="tx1"/>
                </a:solidFill>
                <a:cs typeface="Times New Roman" panose="02020603050405020304" pitchFamily="18" charset="0"/>
              </a:rPr>
              <a:t>8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6142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1pPr>
            <a:lvl2pPr marL="742950" indent="-285750" eaLnBrk="0" hangingPunct="0"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2pPr>
            <a:lvl3pPr marL="1143000" indent="-228600" eaLnBrk="0" hangingPunct="0"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3pPr>
            <a:lvl4pPr marL="1600200" indent="-228600" eaLnBrk="0" hangingPunct="0"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4pPr>
            <a:lvl5pPr marL="2057400" indent="-228600" eaLnBrk="0" hangingPunct="0"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9pPr>
          </a:lstStyle>
          <a:p>
            <a:pPr eaLnBrk="1" hangingPunct="1"/>
            <a:fld id="{370A26B0-8A36-4A29-AF3E-6A86D7BEDE65}" type="slidenum">
              <a:rPr lang="en-US"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pPr eaLnBrk="1" hangingPunct="1"/>
              <a:t>17</a:t>
            </a:fld>
            <a:endParaRPr lang="en-US" sz="14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1507" name="Rectangle 1"/>
          <p:cNvSpPr>
            <a:spLocks noGrp="1" noChangeArrowheads="1"/>
          </p:cNvSpPr>
          <p:nvPr>
            <p:ph type="title"/>
          </p:nvPr>
        </p:nvSpPr>
        <p:spPr/>
        <p:txBody>
          <a:bodyPr rIns="81279"/>
          <a:lstStyle/>
          <a:p>
            <a:pPr eaLnBrk="1" hangingPunct="1"/>
            <a:r>
              <a:rPr lang="en-US" smtClean="0">
                <a:solidFill>
                  <a:srgbClr val="3F3FFF"/>
                </a:solidFill>
              </a:rPr>
              <a:t>Levels of Organization</a:t>
            </a:r>
          </a:p>
        </p:txBody>
      </p:sp>
      <p:sp>
        <p:nvSpPr>
          <p:cNvPr id="21508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 rIns="81279"/>
          <a:lstStyle/>
          <a:p>
            <a:pPr eaLnBrk="1" hangingPunct="1"/>
            <a:r>
              <a:rPr lang="en-US" smtClean="0"/>
              <a:t>Population Level</a:t>
            </a:r>
          </a:p>
          <a:p>
            <a:pPr eaLnBrk="1" hangingPunct="1">
              <a:buFont typeface="Arial" panose="020B0604020202020204" pitchFamily="34" charset="0"/>
              <a:buNone/>
            </a:pPr>
            <a:r>
              <a:rPr lang="en-US" smtClean="0"/>
              <a:t> </a:t>
            </a:r>
            <a:r>
              <a:rPr lang="en-US" smtClean="0">
                <a:latin typeface="ヒラギノ角ゴ ProN W3" charset="0"/>
                <a:sym typeface="ヒラギノ角ゴ ProN W3" charset="0"/>
              </a:rPr>
              <a:t>					</a:t>
            </a:r>
            <a:r>
              <a:rPr lang="en-US" smtClean="0"/>
              <a:t> </a:t>
            </a:r>
            <a:r>
              <a:rPr lang="en-US" smtClean="0">
                <a:latin typeface="ヒラギノ角ゴ ProN W3" charset="0"/>
                <a:sym typeface="ヒラギノ角ゴ ProN W3" charset="0"/>
              </a:rPr>
              <a:t>		</a:t>
            </a:r>
            <a:r>
              <a:rPr lang="en-US" smtClean="0"/>
              <a:t>    ecosystem</a:t>
            </a:r>
          </a:p>
          <a:p>
            <a:pPr eaLnBrk="1" hangingPunct="1">
              <a:buFont typeface="Arial" panose="020B0604020202020204" pitchFamily="34" charset="0"/>
              <a:buNone/>
            </a:pPr>
            <a:r>
              <a:rPr lang="en-US" smtClean="0">
                <a:latin typeface="ヒラギノ角ゴ ProN W3" charset="0"/>
                <a:sym typeface="ヒラギノ角ゴ ProN W3" charset="0"/>
              </a:rPr>
              <a:t>					</a:t>
            </a:r>
            <a:r>
              <a:rPr lang="en-US" smtClean="0"/>
              <a:t>   community</a:t>
            </a:r>
            <a:r>
              <a:rPr lang="en-US" smtClean="0">
                <a:latin typeface="ヒラギノ角ゴ ProN W3" charset="0"/>
                <a:sym typeface="ヒラギノ角ゴ ProN W3" charset="0"/>
              </a:rPr>
              <a:t>	</a:t>
            </a:r>
          </a:p>
          <a:p>
            <a:pPr eaLnBrk="1" hangingPunct="1">
              <a:buFont typeface="Arial" panose="020B0604020202020204" pitchFamily="34" charset="0"/>
              <a:buNone/>
            </a:pPr>
            <a:r>
              <a:rPr lang="en-US" smtClean="0">
                <a:latin typeface="ヒラギノ角ゴ ProN W3" charset="0"/>
                <a:sym typeface="ヒラギノ角ゴ ProN W3" charset="0"/>
              </a:rPr>
              <a:t>			</a:t>
            </a:r>
            <a:r>
              <a:rPr lang="en-US" smtClean="0"/>
              <a:t>    species</a:t>
            </a:r>
          </a:p>
          <a:p>
            <a:pPr eaLnBrk="1" hangingPunct="1">
              <a:buFont typeface="Arial" panose="020B0604020202020204" pitchFamily="34" charset="0"/>
              <a:buNone/>
            </a:pPr>
            <a:r>
              <a:rPr lang="en-US" smtClean="0">
                <a:latin typeface="ヒラギノ角ゴ ProN W3" charset="0"/>
                <a:sym typeface="ヒラギノ角ゴ ProN W3" charset="0"/>
              </a:rPr>
              <a:t>	</a:t>
            </a:r>
            <a:r>
              <a:rPr lang="en-US" smtClean="0"/>
              <a:t>population</a:t>
            </a:r>
          </a:p>
        </p:txBody>
      </p:sp>
      <p:sp>
        <p:nvSpPr>
          <p:cNvPr id="2" name="AutoShape 3"/>
          <p:cNvSpPr>
            <a:spLocks/>
          </p:cNvSpPr>
          <p:nvPr/>
        </p:nvSpPr>
        <p:spPr bwMode="auto">
          <a:xfrm>
            <a:off x="2120900" y="3429000"/>
            <a:ext cx="612775" cy="530225"/>
          </a:xfrm>
          <a:custGeom>
            <a:avLst/>
            <a:gdLst>
              <a:gd name="T0" fmla="*/ 0 w 21600"/>
              <a:gd name="T1" fmla="*/ 0 h 21600"/>
              <a:gd name="T2" fmla="*/ 21600 w 21600"/>
              <a:gd name="T3" fmla="*/ 21600 h 21600"/>
            </a:gdLst>
            <a:ahLst/>
            <a:cxnLst/>
            <a:rect l="T0" t="T1" r="T2" b="T3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close/>
                <a:moveTo>
                  <a:pt x="21600" y="6079"/>
                </a:moveTo>
              </a:path>
            </a:pathLst>
          </a:custGeom>
          <a:solidFill>
            <a:srgbClr val="000000"/>
          </a:solidFill>
          <a:ln w="19050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" name="AutoShape 4"/>
          <p:cNvSpPr>
            <a:spLocks/>
          </p:cNvSpPr>
          <p:nvPr/>
        </p:nvSpPr>
        <p:spPr bwMode="auto">
          <a:xfrm>
            <a:off x="3756025" y="2882900"/>
            <a:ext cx="612775" cy="530225"/>
          </a:xfrm>
          <a:custGeom>
            <a:avLst/>
            <a:gdLst>
              <a:gd name="T0" fmla="*/ 0 w 21600"/>
              <a:gd name="T1" fmla="*/ 0 h 21600"/>
              <a:gd name="T2" fmla="*/ 21600 w 21600"/>
              <a:gd name="T3" fmla="*/ 21600 h 21600"/>
            </a:gdLst>
            <a:ahLst/>
            <a:cxnLst/>
            <a:rect l="T0" t="T1" r="T2" b="T3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close/>
                <a:moveTo>
                  <a:pt x="21600" y="6079"/>
                </a:moveTo>
              </a:path>
            </a:pathLst>
          </a:custGeom>
          <a:solidFill>
            <a:srgbClr val="000000"/>
          </a:solidFill>
          <a:ln w="19050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2773" name="AutoShape 5"/>
          <p:cNvSpPr>
            <a:spLocks/>
          </p:cNvSpPr>
          <p:nvPr/>
        </p:nvSpPr>
        <p:spPr bwMode="auto">
          <a:xfrm>
            <a:off x="5791200" y="2349500"/>
            <a:ext cx="612775" cy="530225"/>
          </a:xfrm>
          <a:custGeom>
            <a:avLst/>
            <a:gdLst>
              <a:gd name="T0" fmla="*/ 0 w 21600"/>
              <a:gd name="T1" fmla="*/ 0 h 21600"/>
              <a:gd name="T2" fmla="*/ 21600 w 21600"/>
              <a:gd name="T3" fmla="*/ 21600 h 21600"/>
            </a:gdLst>
            <a:ahLst/>
            <a:cxnLst/>
            <a:rect l="T0" t="T1" r="T2" b="T3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close/>
                <a:moveTo>
                  <a:pt x="21600" y="6079"/>
                </a:moveTo>
              </a:path>
            </a:pathLst>
          </a:custGeom>
          <a:solidFill>
            <a:srgbClr val="000000"/>
          </a:solidFill>
          <a:ln w="19050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21512" name="Picture 6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7500" y="3352800"/>
            <a:ext cx="2476500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48864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1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501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1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1002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1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2" grpId="0" animBg="1"/>
      <p:bldP spid="3" grpId="0" animBg="1"/>
      <p:bldP spid="3277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1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638" y="242888"/>
            <a:ext cx="8350250" cy="6359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 rIns="81258"/>
          <a:lstStyle/>
          <a:p>
            <a:pPr eaLnBrk="1" hangingPunct="1"/>
            <a:endParaRPr lang="en-US" smtClean="0"/>
          </a:p>
        </p:txBody>
      </p:sp>
      <p:sp>
        <p:nvSpPr>
          <p:cNvPr id="22532" name="Rectangle 4"/>
          <p:cNvSpPr>
            <a:spLocks/>
          </p:cNvSpPr>
          <p:nvPr/>
        </p:nvSpPr>
        <p:spPr bwMode="auto">
          <a:xfrm>
            <a:off x="4348163" y="6388100"/>
            <a:ext cx="458787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40639" bIns="0">
            <a:spAutoFit/>
          </a:bodyPr>
          <a:lstStyle>
            <a:lvl1pPr marL="39688" eaLnBrk="0" hangingPunct="0"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1pPr>
            <a:lvl2pPr marL="742950" indent="-285750" eaLnBrk="0" hangingPunct="0"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2pPr>
            <a:lvl3pPr marL="1143000" indent="-228600" eaLnBrk="0" hangingPunct="0"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3pPr>
            <a:lvl4pPr marL="1600200" indent="-228600" eaLnBrk="0" hangingPunct="0"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4pPr>
            <a:lvl5pPr marL="2057400" indent="-228600" eaLnBrk="0" hangingPunct="0"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9pPr>
          </a:lstStyle>
          <a:p>
            <a:pPr algn="ctr" eaLnBrk="1" hangingPunct="1"/>
            <a:r>
              <a:rPr lang="en-US" sz="2400">
                <a:solidFill>
                  <a:schemeClr val="tx1"/>
                </a:solidFill>
                <a:cs typeface="Times New Roman" panose="02020603050405020304" pitchFamily="18" charset="0"/>
              </a:rPr>
              <a:t>10</a:t>
            </a:r>
          </a:p>
        </p:txBody>
      </p:sp>
      <p:sp>
        <p:nvSpPr>
          <p:cNvPr id="22533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smtClean="0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49277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1pPr>
            <a:lvl2pPr marL="742950" indent="-285750" eaLnBrk="0" hangingPunct="0"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2pPr>
            <a:lvl3pPr marL="1143000" indent="-228600" eaLnBrk="0" hangingPunct="0"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3pPr>
            <a:lvl4pPr marL="1600200" indent="-228600" eaLnBrk="0" hangingPunct="0"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4pPr>
            <a:lvl5pPr marL="2057400" indent="-228600" eaLnBrk="0" hangingPunct="0"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9pPr>
          </a:lstStyle>
          <a:p>
            <a:pPr eaLnBrk="1" hangingPunct="1"/>
            <a:fld id="{C9217A37-06AF-4EB9-9930-70CBFAE456B9}" type="slidenum">
              <a:rPr lang="en-US"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pPr eaLnBrk="1" hangingPunct="1"/>
              <a:t>19</a:t>
            </a:fld>
            <a:endParaRPr lang="en-US" sz="14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3555" name="Rectangle 1"/>
          <p:cNvSpPr>
            <a:spLocks noGrp="1" noChangeArrowheads="1"/>
          </p:cNvSpPr>
          <p:nvPr>
            <p:ph type="title"/>
          </p:nvPr>
        </p:nvSpPr>
        <p:spPr/>
        <p:txBody>
          <a:bodyPr rIns="81279"/>
          <a:lstStyle/>
          <a:p>
            <a:pPr eaLnBrk="1" hangingPunct="1"/>
            <a:r>
              <a:rPr lang="en-US" smtClean="0">
                <a:solidFill>
                  <a:srgbClr val="3F3FFF"/>
                </a:solidFill>
              </a:rPr>
              <a:t>Levels of Organization</a:t>
            </a:r>
          </a:p>
        </p:txBody>
      </p:sp>
      <p:sp>
        <p:nvSpPr>
          <p:cNvPr id="23556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 rIns="81279"/>
          <a:lstStyle/>
          <a:p>
            <a:pPr eaLnBrk="1" hangingPunct="1">
              <a:buSzPct val="125000"/>
            </a:pPr>
            <a:r>
              <a:rPr lang="en-US" smtClean="0"/>
              <a:t> Each level of organization builds on the level below it but often demonstrates new features</a:t>
            </a:r>
          </a:p>
          <a:p>
            <a:pPr eaLnBrk="1" hangingPunct="1"/>
            <a:endParaRPr lang="en-US" sz="1000" smtClean="0"/>
          </a:p>
          <a:p>
            <a:pPr eaLnBrk="1" hangingPunct="1">
              <a:buSzPct val="125000"/>
            </a:pPr>
            <a:r>
              <a:rPr lang="en-US" smtClean="0"/>
              <a:t> </a:t>
            </a:r>
            <a:r>
              <a:rPr lang="en-US" smtClean="0">
                <a:solidFill>
                  <a:srgbClr val="FF0000"/>
                </a:solidFill>
                <a:latin typeface="Arial Bold" panose="020B0704020202020204" pitchFamily="34" charset="0"/>
                <a:cs typeface="Arial Bold" panose="020B0704020202020204" pitchFamily="34" charset="0"/>
                <a:sym typeface="Arial Bold" panose="020B0704020202020204" pitchFamily="34" charset="0"/>
              </a:rPr>
              <a:t>Emergent properties</a:t>
            </a:r>
            <a:r>
              <a:rPr lang="en-US" smtClean="0"/>
              <a:t>:</a:t>
            </a:r>
            <a:r>
              <a:rPr lang="en-US" smtClean="0">
                <a:solidFill>
                  <a:srgbClr val="FFFF00"/>
                </a:solidFill>
              </a:rPr>
              <a:t> </a:t>
            </a:r>
            <a:r>
              <a:rPr lang="en-US" smtClean="0"/>
              <a:t>new properties present at one level that are not seen in the previous level </a:t>
            </a:r>
          </a:p>
          <a:p>
            <a:pPr eaLnBrk="1" hangingPunct="1"/>
            <a:endParaRPr lang="en-US" sz="1000" smtClean="0"/>
          </a:p>
          <a:p>
            <a:pPr eaLnBrk="1" hangingPunct="1">
              <a:buSzPct val="125000"/>
            </a:pPr>
            <a:r>
              <a:rPr lang="en-US" smtClean="0"/>
              <a:t> New properties emerging may be greater than the sum of the the parts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26364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 bwMode="auto">
          <a:xfrm>
            <a:off x="228600" y="2286000"/>
            <a:ext cx="8229600" cy="16764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50800" tIns="50800" rIns="81278" bIns="50800" anchor="ctr"/>
          <a:lstStyle/>
          <a:p>
            <a:pPr marL="39688" algn="ctr">
              <a:lnSpc>
                <a:spcPct val="90000"/>
              </a:lnSpc>
              <a:defRPr/>
            </a:pPr>
            <a:r>
              <a:rPr lang="en-US" sz="4800" kern="0" dirty="0">
                <a:solidFill>
                  <a:srgbClr val="0000FF"/>
                </a:solidFill>
                <a:latin typeface="+mj-lt"/>
                <a:ea typeface="+mj-ea"/>
                <a:cs typeface="+mj-cs"/>
                <a:sym typeface="Arial Bold" charset="0"/>
              </a:rPr>
              <a:t>Introduction to Biology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152400" y="2895600"/>
            <a:ext cx="8534400" cy="9906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50800" tIns="50800" rIns="81278" bIns="50800" anchor="ctr"/>
          <a:lstStyle/>
          <a:p>
            <a:pPr marL="39688" algn="ctr">
              <a:lnSpc>
                <a:spcPct val="90000"/>
              </a:lnSpc>
              <a:defRPr/>
            </a:pPr>
            <a:endParaRPr lang="en-US" sz="3200" kern="0" dirty="0">
              <a:solidFill>
                <a:srgbClr val="0000FF"/>
              </a:solidFill>
              <a:latin typeface="+mj-lt"/>
              <a:ea typeface="+mj-ea"/>
              <a:cs typeface="+mj-cs"/>
              <a:sym typeface="Arial Bold" charset="0"/>
            </a:endParaRPr>
          </a:p>
          <a:p>
            <a:pPr marL="39688" algn="ctr">
              <a:lnSpc>
                <a:spcPct val="90000"/>
              </a:lnSpc>
              <a:buFont typeface="Arial" pitchFamily="34" charset="0"/>
              <a:buChar char="•"/>
              <a:defRPr/>
            </a:pPr>
            <a:endParaRPr lang="en-US" sz="3200" kern="0" dirty="0">
              <a:solidFill>
                <a:srgbClr val="0000FF"/>
              </a:solidFill>
              <a:latin typeface="+mj-lt"/>
              <a:ea typeface="+mj-ea"/>
              <a:cs typeface="+mj-cs"/>
              <a:sym typeface="Arial Bold" charset="0"/>
            </a:endParaRPr>
          </a:p>
          <a:p>
            <a:pPr marL="39688" algn="ctr">
              <a:lnSpc>
                <a:spcPct val="90000"/>
              </a:lnSpc>
              <a:defRPr/>
            </a:pPr>
            <a:endParaRPr lang="en-US" sz="3200" kern="0" dirty="0">
              <a:solidFill>
                <a:srgbClr val="0000FF"/>
              </a:solidFill>
              <a:latin typeface="+mj-lt"/>
              <a:ea typeface="+mj-ea"/>
              <a:cs typeface="+mj-cs"/>
              <a:sym typeface="Arial Bold" charset="0"/>
            </a:endParaRPr>
          </a:p>
          <a:p>
            <a:pPr marL="39688" algn="ctr">
              <a:lnSpc>
                <a:spcPct val="90000"/>
              </a:lnSpc>
              <a:defRPr/>
            </a:pPr>
            <a:endParaRPr lang="en-US" sz="3200" kern="0" dirty="0">
              <a:solidFill>
                <a:srgbClr val="0000FF"/>
              </a:solidFill>
              <a:latin typeface="+mj-lt"/>
              <a:ea typeface="+mj-ea"/>
              <a:cs typeface="+mj-cs"/>
              <a:sym typeface="Arial Bold" charset="0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152400" y="4572000"/>
            <a:ext cx="8534400" cy="16764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50800" tIns="50800" rIns="81278" bIns="50800" anchor="ctr"/>
          <a:lstStyle/>
          <a:p>
            <a:pPr marL="39688" algn="ctr">
              <a:lnSpc>
                <a:spcPct val="90000"/>
              </a:lnSpc>
              <a:defRPr/>
            </a:pPr>
            <a:endParaRPr lang="en-US" sz="3200" kern="0" dirty="0">
              <a:solidFill>
                <a:srgbClr val="0000FF"/>
              </a:solidFill>
              <a:latin typeface="+mj-lt"/>
              <a:ea typeface="+mj-ea"/>
              <a:cs typeface="+mj-cs"/>
              <a:sym typeface="Arial Bold" charset="0"/>
            </a:endParaRPr>
          </a:p>
          <a:p>
            <a:pPr marL="39688" algn="just">
              <a:lnSpc>
                <a:spcPct val="90000"/>
              </a:lnSpc>
              <a:buFont typeface="Arial" pitchFamily="34" charset="0"/>
              <a:buChar char="•"/>
              <a:defRPr/>
            </a:pPr>
            <a:endParaRPr lang="en-US" sz="3200" kern="0" dirty="0">
              <a:solidFill>
                <a:srgbClr val="0000FF"/>
              </a:solidFill>
              <a:latin typeface="+mj-lt"/>
              <a:ea typeface="+mj-ea"/>
              <a:cs typeface="+mj-cs"/>
              <a:sym typeface="Arial Bold" charset="0"/>
            </a:endParaRPr>
          </a:p>
          <a:p>
            <a:pPr marL="39688" algn="just">
              <a:lnSpc>
                <a:spcPct val="90000"/>
              </a:lnSpc>
              <a:buFont typeface="Arial" pitchFamily="34" charset="0"/>
              <a:buChar char="•"/>
              <a:defRPr/>
            </a:pPr>
            <a:endParaRPr lang="en-US" sz="3200" kern="0" dirty="0">
              <a:solidFill>
                <a:srgbClr val="0000FF"/>
              </a:solidFill>
              <a:latin typeface="+mj-lt"/>
              <a:ea typeface="+mj-ea"/>
              <a:cs typeface="+mj-cs"/>
              <a:sym typeface="Arial Bold" charset="0"/>
            </a:endParaRPr>
          </a:p>
          <a:p>
            <a:pPr marL="39688" algn="ctr">
              <a:lnSpc>
                <a:spcPct val="90000"/>
              </a:lnSpc>
              <a:defRPr/>
            </a:pPr>
            <a:endParaRPr lang="en-US" sz="3200" kern="0" dirty="0">
              <a:solidFill>
                <a:srgbClr val="0000FF"/>
              </a:solidFill>
              <a:latin typeface="+mj-lt"/>
              <a:ea typeface="+mj-ea"/>
              <a:cs typeface="+mj-cs"/>
              <a:sym typeface="Arial Bold" charset="0"/>
            </a:endParaRPr>
          </a:p>
          <a:p>
            <a:pPr marL="39688" algn="ctr">
              <a:lnSpc>
                <a:spcPct val="90000"/>
              </a:lnSpc>
              <a:defRPr/>
            </a:pPr>
            <a:endParaRPr lang="en-US" sz="3200" kern="0" dirty="0">
              <a:solidFill>
                <a:srgbClr val="0000FF"/>
              </a:solidFill>
              <a:latin typeface="+mj-lt"/>
              <a:ea typeface="+mj-ea"/>
              <a:cs typeface="+mj-cs"/>
              <a:sym typeface="Arial Bold" charset="0"/>
            </a:endParaRP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353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1pPr>
            <a:lvl2pPr marL="742950" indent="-285750" eaLnBrk="0" hangingPunct="0"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2pPr>
            <a:lvl3pPr marL="1143000" indent="-228600" eaLnBrk="0" hangingPunct="0"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3pPr>
            <a:lvl4pPr marL="1600200" indent="-228600" eaLnBrk="0" hangingPunct="0"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4pPr>
            <a:lvl5pPr marL="2057400" indent="-228600" eaLnBrk="0" hangingPunct="0"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9pPr>
          </a:lstStyle>
          <a:p>
            <a:pPr eaLnBrk="1" hangingPunct="1"/>
            <a:fld id="{A51773A6-305A-4E55-843E-D63C90A530F2}" type="slidenum">
              <a:rPr lang="en-US"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pPr eaLnBrk="1" hangingPunct="1"/>
              <a:t>20</a:t>
            </a:fld>
            <a:endParaRPr lang="en-US" sz="14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4579" name="Rectangle 1"/>
          <p:cNvSpPr>
            <a:spLocks noGrp="1" noChangeArrowheads="1"/>
          </p:cNvSpPr>
          <p:nvPr>
            <p:ph type="title"/>
          </p:nvPr>
        </p:nvSpPr>
        <p:spPr/>
        <p:txBody>
          <a:bodyPr rIns="81279"/>
          <a:lstStyle/>
          <a:p>
            <a:pPr eaLnBrk="1" hangingPunct="1"/>
            <a:r>
              <a:rPr lang="en-US" smtClean="0">
                <a:solidFill>
                  <a:srgbClr val="4F4FFF"/>
                </a:solidFill>
              </a:rPr>
              <a:t>The Nature of Science</a:t>
            </a:r>
          </a:p>
        </p:txBody>
      </p:sp>
      <p:sp>
        <p:nvSpPr>
          <p:cNvPr id="24580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 rIns="81279"/>
          <a:lstStyle/>
          <a:p>
            <a:pPr eaLnBrk="1" hangingPunct="1">
              <a:buSzPct val="125000"/>
            </a:pPr>
            <a:r>
              <a:rPr lang="en-US" smtClean="0"/>
              <a:t> Science aims to understand the natural world through observation and reasoning</a:t>
            </a:r>
          </a:p>
          <a:p>
            <a:pPr eaLnBrk="1" hangingPunct="1">
              <a:buSzPct val="125000"/>
            </a:pPr>
            <a:endParaRPr lang="en-US" smtClean="0"/>
          </a:p>
          <a:p>
            <a:pPr eaLnBrk="1" hangingPunct="1">
              <a:buSzPct val="125000"/>
            </a:pPr>
            <a:r>
              <a:rPr lang="en-US" smtClean="0"/>
              <a:t> Science begins with observations, therefore, much of science is purely descriptive</a:t>
            </a:r>
          </a:p>
          <a:p>
            <a:pPr eaLnBrk="1" hangingPunct="1"/>
            <a:endParaRPr lang="en-US" smtClean="0"/>
          </a:p>
          <a:p>
            <a:pPr eaLnBrk="1" hangingPunct="1">
              <a:buSzPct val="125000"/>
            </a:pPr>
            <a:r>
              <a:rPr lang="en-US" smtClean="0"/>
              <a:t> Science uses both deductive and inductive reasoning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7952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1pPr>
            <a:lvl2pPr marL="742950" indent="-285750" eaLnBrk="0" hangingPunct="0"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2pPr>
            <a:lvl3pPr marL="1143000" indent="-228600" eaLnBrk="0" hangingPunct="0"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3pPr>
            <a:lvl4pPr marL="1600200" indent="-228600" eaLnBrk="0" hangingPunct="0"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4pPr>
            <a:lvl5pPr marL="2057400" indent="-228600" eaLnBrk="0" hangingPunct="0"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9pPr>
          </a:lstStyle>
          <a:p>
            <a:pPr eaLnBrk="1" hangingPunct="1"/>
            <a:fld id="{D7BD8F90-C3C0-4BA1-A912-76D446C987E5}" type="slidenum">
              <a:rPr lang="en-US"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pPr eaLnBrk="1" hangingPunct="1"/>
              <a:t>21</a:t>
            </a:fld>
            <a:endParaRPr lang="en-US" sz="14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5603" name="Rectangle 1"/>
          <p:cNvSpPr>
            <a:spLocks noGrp="1" noChangeArrowheads="1"/>
          </p:cNvSpPr>
          <p:nvPr>
            <p:ph type="title"/>
          </p:nvPr>
        </p:nvSpPr>
        <p:spPr/>
        <p:txBody>
          <a:bodyPr rIns="81279"/>
          <a:lstStyle/>
          <a:p>
            <a:pPr eaLnBrk="1" hangingPunct="1"/>
            <a:r>
              <a:rPr lang="en-US" smtClean="0">
                <a:solidFill>
                  <a:srgbClr val="3F3FFF"/>
                </a:solidFill>
              </a:rPr>
              <a:t>The Nature of Science</a:t>
            </a:r>
          </a:p>
        </p:txBody>
      </p:sp>
      <p:sp>
        <p:nvSpPr>
          <p:cNvPr id="25604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 rIns="81279"/>
          <a:lstStyle/>
          <a:p>
            <a:pPr eaLnBrk="1" hangingPunct="1">
              <a:buClr>
                <a:srgbClr val="FF0000"/>
              </a:buClr>
              <a:buSzPct val="125000"/>
            </a:pPr>
            <a:r>
              <a:rPr lang="en-US" smtClean="0">
                <a:solidFill>
                  <a:srgbClr val="FF0000"/>
                </a:solidFill>
                <a:latin typeface="Arial Bold" panose="020B0704020202020204" pitchFamily="34" charset="0"/>
                <a:cs typeface="Arial Bold" panose="020B0704020202020204" pitchFamily="34" charset="0"/>
                <a:sym typeface="Arial Bold" panose="020B0704020202020204" pitchFamily="34" charset="0"/>
              </a:rPr>
              <a:t> Deductive reasoning</a:t>
            </a:r>
            <a:r>
              <a:rPr lang="en-US" smtClean="0"/>
              <a:t> uses general principles to make specific predictions.</a:t>
            </a:r>
          </a:p>
          <a:p>
            <a:pPr eaLnBrk="1" hangingPunct="1"/>
            <a:endParaRPr lang="en-US" smtClean="0"/>
          </a:p>
          <a:p>
            <a:pPr eaLnBrk="1" hangingPunct="1">
              <a:buSzPct val="125000"/>
            </a:pPr>
            <a:r>
              <a:rPr lang="en-US" smtClean="0"/>
              <a:t> </a:t>
            </a:r>
            <a:r>
              <a:rPr lang="en-US" smtClean="0">
                <a:solidFill>
                  <a:srgbClr val="FF0000"/>
                </a:solidFill>
                <a:latin typeface="Arial Bold" panose="020B0704020202020204" pitchFamily="34" charset="0"/>
                <a:cs typeface="Arial Bold" panose="020B0704020202020204" pitchFamily="34" charset="0"/>
                <a:sym typeface="Arial Bold" panose="020B0704020202020204" pitchFamily="34" charset="0"/>
              </a:rPr>
              <a:t>Inductive reasoning</a:t>
            </a:r>
            <a:r>
              <a:rPr lang="en-US" smtClean="0"/>
              <a:t> uses specific observations to develop general conclusions.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23775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1pPr>
            <a:lvl2pPr marL="742950" indent="-285750" eaLnBrk="0" hangingPunct="0"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2pPr>
            <a:lvl3pPr marL="1143000" indent="-228600" eaLnBrk="0" hangingPunct="0"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3pPr>
            <a:lvl4pPr marL="1600200" indent="-228600" eaLnBrk="0" hangingPunct="0"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4pPr>
            <a:lvl5pPr marL="2057400" indent="-228600" eaLnBrk="0" hangingPunct="0"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9pPr>
          </a:lstStyle>
          <a:p>
            <a:pPr eaLnBrk="1" hangingPunct="1"/>
            <a:fld id="{F688627A-1977-4D69-84F2-7B1F66867013}" type="slidenum">
              <a:rPr lang="en-US"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pPr eaLnBrk="1" hangingPunct="1"/>
              <a:t>22</a:t>
            </a:fld>
            <a:endParaRPr lang="en-US" sz="14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6627" name="Rectangle 1"/>
          <p:cNvSpPr>
            <a:spLocks noGrp="1" noChangeArrowheads="1"/>
          </p:cNvSpPr>
          <p:nvPr>
            <p:ph type="title"/>
          </p:nvPr>
        </p:nvSpPr>
        <p:spPr/>
        <p:txBody>
          <a:bodyPr rIns="81279"/>
          <a:lstStyle/>
          <a:p>
            <a:pPr eaLnBrk="1" hangingPunct="1"/>
            <a:r>
              <a:rPr lang="en-US" smtClean="0">
                <a:solidFill>
                  <a:srgbClr val="3F3FFF"/>
                </a:solidFill>
              </a:rPr>
              <a:t>The Nature of Science</a:t>
            </a:r>
          </a:p>
        </p:txBody>
      </p:sp>
      <p:sp>
        <p:nvSpPr>
          <p:cNvPr id="26628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 rIns="81279"/>
          <a:lstStyle/>
          <a:p>
            <a:pPr eaLnBrk="1" hangingPunct="1">
              <a:lnSpc>
                <a:spcPct val="90000"/>
              </a:lnSpc>
              <a:buSzPct val="125000"/>
            </a:pPr>
            <a:r>
              <a:rPr lang="en-US" smtClean="0"/>
              <a:t> Scientists use a systematic approach to gain understanding of the natural world:</a:t>
            </a:r>
          </a:p>
          <a:p>
            <a:pPr eaLnBrk="1" hangingPunct="1">
              <a:lnSpc>
                <a:spcPct val="90000"/>
              </a:lnSpc>
            </a:pPr>
            <a:endParaRPr lang="en-US" smtClean="0"/>
          </a:p>
          <a:p>
            <a:pPr marL="823913" lvl="1" eaLnBrk="1" hangingPunct="1">
              <a:lnSpc>
                <a:spcPct val="90000"/>
              </a:lnSpc>
            </a:pPr>
            <a:r>
              <a:rPr lang="en-US" smtClean="0"/>
              <a:t>Observation</a:t>
            </a:r>
          </a:p>
          <a:p>
            <a:pPr marL="823913" lvl="1" eaLnBrk="1" hangingPunct="1">
              <a:lnSpc>
                <a:spcPct val="90000"/>
              </a:lnSpc>
            </a:pPr>
            <a:r>
              <a:rPr lang="en-US" smtClean="0"/>
              <a:t>Hypothesis formation</a:t>
            </a:r>
          </a:p>
          <a:p>
            <a:pPr marL="823913" lvl="1" eaLnBrk="1" hangingPunct="1">
              <a:lnSpc>
                <a:spcPct val="90000"/>
              </a:lnSpc>
            </a:pPr>
            <a:r>
              <a:rPr lang="en-US" smtClean="0"/>
              <a:t>Prediction</a:t>
            </a:r>
          </a:p>
          <a:p>
            <a:pPr marL="823913" lvl="1" eaLnBrk="1" hangingPunct="1">
              <a:lnSpc>
                <a:spcPct val="90000"/>
              </a:lnSpc>
            </a:pPr>
            <a:r>
              <a:rPr lang="en-US" smtClean="0"/>
              <a:t>Experimentation</a:t>
            </a:r>
          </a:p>
          <a:p>
            <a:pPr marL="823913" lvl="1" eaLnBrk="1" hangingPunct="1">
              <a:lnSpc>
                <a:spcPct val="90000"/>
              </a:lnSpc>
            </a:pPr>
            <a:r>
              <a:rPr lang="en-US" smtClean="0"/>
              <a:t>Conclusion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42211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/>
          </p:cNvSpPr>
          <p:nvPr/>
        </p:nvSpPr>
        <p:spPr bwMode="auto">
          <a:xfrm>
            <a:off x="-63500" y="6489700"/>
            <a:ext cx="1003300" cy="25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40639" bIns="0" anchor="b"/>
          <a:lstStyle>
            <a:lvl1pPr marL="39688" eaLnBrk="0" hangingPunct="0"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1pPr>
            <a:lvl2pPr marL="742950" indent="-285750" eaLnBrk="0" hangingPunct="0"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2pPr>
            <a:lvl3pPr marL="1143000" indent="-228600" eaLnBrk="0" hangingPunct="0"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3pPr>
            <a:lvl4pPr marL="1600200" indent="-228600" eaLnBrk="0" hangingPunct="0"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4pPr>
            <a:lvl5pPr marL="2057400" indent="-228600" eaLnBrk="0" hangingPunct="0"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9pPr>
          </a:lstStyle>
          <a:p>
            <a:pPr algn="ctr" eaLnBrk="1" hangingPunct="1"/>
            <a:r>
              <a:rPr lang="en-US" sz="1800">
                <a:solidFill>
                  <a:srgbClr val="FFFFFF"/>
                </a:solidFill>
                <a:latin typeface="Arial Bold" panose="020B0704020202020204" pitchFamily="34" charset="0"/>
                <a:cs typeface="Arial Bold" panose="020B0704020202020204" pitchFamily="34" charset="0"/>
                <a:sym typeface="Arial Bold" panose="020B0704020202020204" pitchFamily="34" charset="0"/>
              </a:rPr>
              <a:t>1-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title"/>
          </p:nvPr>
        </p:nvSpPr>
        <p:spPr>
          <a:xfrm>
            <a:off x="762000" y="-609600"/>
            <a:ext cx="7924800" cy="1905000"/>
          </a:xfrm>
        </p:spPr>
        <p:txBody>
          <a:bodyPr rIns="81278"/>
          <a:lstStyle/>
          <a:p>
            <a:pPr eaLnBrk="1" hangingPunct="1"/>
            <a:r>
              <a:rPr lang="en-US" smtClean="0">
                <a:solidFill>
                  <a:srgbClr val="0000FF"/>
                </a:solidFill>
              </a:rPr>
              <a:t>The Scientific Method in Action</a:t>
            </a:r>
          </a:p>
        </p:txBody>
      </p:sp>
      <p:pic>
        <p:nvPicPr>
          <p:cNvPr id="27652" name="Picture 4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900" y="3187700"/>
            <a:ext cx="8101013" cy="288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53" name="Rectangle 5"/>
          <p:cNvSpPr>
            <a:spLocks/>
          </p:cNvSpPr>
          <p:nvPr/>
        </p:nvSpPr>
        <p:spPr bwMode="auto">
          <a:xfrm>
            <a:off x="774700" y="1981200"/>
            <a:ext cx="6175375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40639" bIns="0">
            <a:spAutoFit/>
          </a:bodyPr>
          <a:lstStyle>
            <a:lvl1pPr marL="382588" indent="-342900" eaLnBrk="0" hangingPunct="0"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1pPr>
            <a:lvl2pPr marL="742950" indent="-285750" eaLnBrk="0" hangingPunct="0"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2pPr>
            <a:lvl3pPr marL="1143000" indent="-228600" eaLnBrk="0" hangingPunct="0"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3pPr>
            <a:lvl4pPr marL="1600200" indent="-228600" eaLnBrk="0" hangingPunct="0"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4pPr>
            <a:lvl5pPr marL="2057400" indent="-228600" eaLnBrk="0" hangingPunct="0"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9pPr>
          </a:lstStyle>
          <a:p>
            <a:pPr eaLnBrk="1" hangingPunct="1">
              <a:spcBef>
                <a:spcPts val="600"/>
              </a:spcBef>
              <a:buSzPct val="75000"/>
              <a:buFont typeface="Wingdings" panose="05000000000000000000" pitchFamily="2" charset="2"/>
              <a:buChar char="l"/>
            </a:pPr>
            <a:r>
              <a:rPr lang="en-US" sz="260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A systematic way of gaining information</a:t>
            </a:r>
          </a:p>
        </p:txBody>
      </p:sp>
      <p:pic>
        <p:nvPicPr>
          <p:cNvPr id="2" name="Picture 6"/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1500" y="3251200"/>
            <a:ext cx="1714500" cy="143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12295" name="Picture 7"/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9300" y="3251200"/>
            <a:ext cx="1714500" cy="143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advTm="16028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1pPr>
            <a:lvl2pPr marL="742950" indent="-285750" eaLnBrk="0" hangingPunct="0"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2pPr>
            <a:lvl3pPr marL="1143000" indent="-228600" eaLnBrk="0" hangingPunct="0"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3pPr>
            <a:lvl4pPr marL="1600200" indent="-228600" eaLnBrk="0" hangingPunct="0"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4pPr>
            <a:lvl5pPr marL="2057400" indent="-228600" eaLnBrk="0" hangingPunct="0"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9pPr>
          </a:lstStyle>
          <a:p>
            <a:pPr eaLnBrk="1" hangingPunct="1"/>
            <a:fld id="{EBEECF6F-18C9-4B7F-BD30-67607ED60A39}" type="slidenum">
              <a:rPr lang="en-US"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pPr eaLnBrk="1" hangingPunct="1"/>
              <a:t>24</a:t>
            </a:fld>
            <a:endParaRPr lang="en-US" sz="14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8675" name="Rectangle 1"/>
          <p:cNvSpPr>
            <a:spLocks noGrp="1" noChangeArrowheads="1"/>
          </p:cNvSpPr>
          <p:nvPr>
            <p:ph type="title"/>
          </p:nvPr>
        </p:nvSpPr>
        <p:spPr/>
        <p:txBody>
          <a:bodyPr rIns="81279"/>
          <a:lstStyle/>
          <a:p>
            <a:pPr eaLnBrk="1" hangingPunct="1"/>
            <a:r>
              <a:rPr lang="en-US" smtClean="0">
                <a:solidFill>
                  <a:srgbClr val="3F3FFF"/>
                </a:solidFill>
              </a:rPr>
              <a:t>The Nature of Science</a:t>
            </a:r>
          </a:p>
        </p:txBody>
      </p:sp>
      <p:sp>
        <p:nvSpPr>
          <p:cNvPr id="28676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 rIns="81279"/>
          <a:lstStyle/>
          <a:p>
            <a:pPr eaLnBrk="1" hangingPunct="1">
              <a:buSzPct val="125000"/>
            </a:pPr>
            <a:r>
              <a:rPr lang="en-US" smtClean="0"/>
              <a:t> A </a:t>
            </a:r>
            <a:r>
              <a:rPr lang="en-US" smtClean="0">
                <a:solidFill>
                  <a:srgbClr val="FF0000"/>
                </a:solidFill>
                <a:latin typeface="Arial Bold" panose="020B0704020202020204" pitchFamily="34" charset="0"/>
                <a:cs typeface="Arial Bold" panose="020B0704020202020204" pitchFamily="34" charset="0"/>
                <a:sym typeface="Arial Bold" panose="020B0704020202020204" pitchFamily="34" charset="0"/>
              </a:rPr>
              <a:t>hypothesis</a:t>
            </a:r>
            <a:r>
              <a:rPr lang="en-US" smtClean="0">
                <a:solidFill>
                  <a:srgbClr val="FF0000"/>
                </a:solidFill>
              </a:rPr>
              <a:t> </a:t>
            </a:r>
            <a:r>
              <a:rPr lang="en-US" smtClean="0"/>
              <a:t>is a possible explanation for an observation.</a:t>
            </a:r>
          </a:p>
          <a:p>
            <a:pPr eaLnBrk="1" hangingPunct="1"/>
            <a:endParaRPr lang="en-US" smtClean="0"/>
          </a:p>
          <a:p>
            <a:pPr eaLnBrk="1" hangingPunct="1">
              <a:buSzPct val="125000"/>
            </a:pPr>
            <a:r>
              <a:rPr lang="en-US" smtClean="0"/>
              <a:t> A hypothesis:</a:t>
            </a:r>
          </a:p>
          <a:p>
            <a:pPr marL="538163" lvl="1" indent="0" eaLnBrk="1" hangingPunct="1">
              <a:buSzPct val="125000"/>
            </a:pPr>
            <a:r>
              <a:rPr lang="en-US" smtClean="0"/>
              <a:t> must be tested to determine its validity</a:t>
            </a:r>
          </a:p>
          <a:p>
            <a:pPr marL="538163" lvl="1" indent="0" eaLnBrk="1" hangingPunct="1">
              <a:buSzPct val="125000"/>
            </a:pPr>
            <a:r>
              <a:rPr lang="en-US" smtClean="0"/>
              <a:t> is often tested in many different ways</a:t>
            </a:r>
          </a:p>
          <a:p>
            <a:pPr marL="538163" lvl="1" indent="0" eaLnBrk="1" hangingPunct="1">
              <a:buSzPct val="125000"/>
            </a:pPr>
            <a:r>
              <a:rPr lang="en-US" smtClean="0"/>
              <a:t> allows for predictions to be made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21017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1pPr>
            <a:lvl2pPr marL="742950" indent="-285750" eaLnBrk="0" hangingPunct="0"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2pPr>
            <a:lvl3pPr marL="1143000" indent="-228600" eaLnBrk="0" hangingPunct="0"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3pPr>
            <a:lvl4pPr marL="1600200" indent="-228600" eaLnBrk="0" hangingPunct="0"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4pPr>
            <a:lvl5pPr marL="2057400" indent="-228600" eaLnBrk="0" hangingPunct="0"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9pPr>
          </a:lstStyle>
          <a:p>
            <a:pPr eaLnBrk="1" hangingPunct="1"/>
            <a:fld id="{DD43CC28-CC35-4A78-B85F-B6DDDD64C069}" type="slidenum">
              <a:rPr lang="en-US"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pPr eaLnBrk="1" hangingPunct="1"/>
              <a:t>25</a:t>
            </a:fld>
            <a:endParaRPr lang="en-US" sz="14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9699" name="Rectangle 1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690688"/>
          </a:xfrm>
        </p:spPr>
        <p:txBody>
          <a:bodyPr rIns="81279"/>
          <a:lstStyle/>
          <a:p>
            <a:pPr eaLnBrk="1" hangingPunct="1"/>
            <a:r>
              <a:rPr lang="en-US" smtClean="0">
                <a:solidFill>
                  <a:srgbClr val="3F3FFF"/>
                </a:solidFill>
              </a:rPr>
              <a:t>The Nature of Science</a:t>
            </a:r>
          </a:p>
        </p:txBody>
      </p:sp>
      <p:sp>
        <p:nvSpPr>
          <p:cNvPr id="2970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282700" y="2044700"/>
            <a:ext cx="7404100" cy="4813300"/>
          </a:xfrm>
        </p:spPr>
        <p:txBody>
          <a:bodyPr rIns="81279"/>
          <a:lstStyle/>
          <a:p>
            <a:pPr eaLnBrk="1" hangingPunct="1">
              <a:buSzPct val="125000"/>
            </a:pPr>
            <a:r>
              <a:rPr lang="en-US" smtClean="0"/>
              <a:t> The </a:t>
            </a:r>
            <a:r>
              <a:rPr lang="en-US" smtClean="0">
                <a:solidFill>
                  <a:srgbClr val="FF0000"/>
                </a:solidFill>
                <a:latin typeface="Arial Bold" panose="020B0704020202020204" pitchFamily="34" charset="0"/>
                <a:cs typeface="Arial Bold" panose="020B0704020202020204" pitchFamily="34" charset="0"/>
                <a:sym typeface="Arial Bold" panose="020B0704020202020204" pitchFamily="34" charset="0"/>
              </a:rPr>
              <a:t>experiment:</a:t>
            </a:r>
            <a:endParaRPr lang="en-US" smtClean="0">
              <a:solidFill>
                <a:srgbClr val="FF0000"/>
              </a:solidFill>
              <a:latin typeface="Arial Bold" panose="020B0704020202020204" pitchFamily="34" charset="0"/>
              <a:ea typeface="ヒラギノ角ゴ ProN W6" charset="0"/>
              <a:cs typeface="ヒラギノ角ゴ ProN W6" charset="0"/>
              <a:sym typeface="Arial Bold" panose="020B0704020202020204" pitchFamily="34" charset="0"/>
            </a:endParaRPr>
          </a:p>
          <a:p>
            <a:pPr marL="538163" lvl="1" indent="0" eaLnBrk="1" hangingPunct="1">
              <a:buSzPct val="125000"/>
            </a:pPr>
            <a:r>
              <a:rPr lang="en-US" smtClean="0"/>
              <a:t> tests the hypothesis</a:t>
            </a:r>
          </a:p>
          <a:p>
            <a:pPr marL="538163" lvl="1" indent="0" eaLnBrk="1" hangingPunct="1">
              <a:buSzPct val="125000"/>
            </a:pPr>
            <a:r>
              <a:rPr lang="en-US" smtClean="0"/>
              <a:t> must be carefully designed to test only one </a:t>
            </a:r>
            <a:r>
              <a:rPr lang="en-US" smtClean="0">
                <a:solidFill>
                  <a:srgbClr val="FF0000"/>
                </a:solidFill>
                <a:latin typeface="Arial Bold" panose="020B0704020202020204" pitchFamily="34" charset="0"/>
                <a:cs typeface="Arial Bold" panose="020B0704020202020204" pitchFamily="34" charset="0"/>
                <a:sym typeface="Arial Bold" panose="020B0704020202020204" pitchFamily="34" charset="0"/>
              </a:rPr>
              <a:t>variable</a:t>
            </a:r>
            <a:r>
              <a:rPr lang="en-US" smtClean="0"/>
              <a:t> at a time</a:t>
            </a:r>
          </a:p>
          <a:p>
            <a:pPr marL="538163" lvl="1" indent="0" eaLnBrk="1" hangingPunct="1">
              <a:buSzPct val="125000"/>
            </a:pPr>
            <a:r>
              <a:rPr lang="en-US" smtClean="0"/>
              <a:t> consists of a </a:t>
            </a:r>
            <a:r>
              <a:rPr lang="en-US" smtClean="0">
                <a:solidFill>
                  <a:srgbClr val="FF0000"/>
                </a:solidFill>
                <a:latin typeface="Arial Bold" panose="020B0704020202020204" pitchFamily="34" charset="0"/>
                <a:cs typeface="Arial Bold" panose="020B0704020202020204" pitchFamily="34" charset="0"/>
                <a:sym typeface="Arial Bold" panose="020B0704020202020204" pitchFamily="34" charset="0"/>
              </a:rPr>
              <a:t>test experiment</a:t>
            </a:r>
            <a:r>
              <a:rPr lang="en-US" smtClean="0"/>
              <a:t> and a </a:t>
            </a:r>
            <a:r>
              <a:rPr lang="en-US" smtClean="0">
                <a:solidFill>
                  <a:srgbClr val="FF0000"/>
                </a:solidFill>
                <a:latin typeface="Arial Bold" panose="020B0704020202020204" pitchFamily="34" charset="0"/>
                <a:cs typeface="Arial Bold" panose="020B0704020202020204" pitchFamily="34" charset="0"/>
                <a:sym typeface="Arial Bold" panose="020B0704020202020204" pitchFamily="34" charset="0"/>
              </a:rPr>
              <a:t>control experiment</a:t>
            </a:r>
            <a:endParaRPr lang="en-US" smtClean="0">
              <a:solidFill>
                <a:srgbClr val="FF0000"/>
              </a:solidFill>
              <a:latin typeface="Arial Bold" panose="020B0704020202020204" pitchFamily="34" charset="0"/>
              <a:ea typeface="ヒラギノ角ゴ ProN W6" charset="0"/>
              <a:cs typeface="ヒラギノ角ゴ ProN W6" charset="0"/>
              <a:sym typeface="Arial Bold" panose="020B0704020202020204" pitchFamily="34" charset="0"/>
            </a:endParaRP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42118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1pPr>
            <a:lvl2pPr marL="742950" indent="-285750" eaLnBrk="0" hangingPunct="0"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2pPr>
            <a:lvl3pPr marL="1143000" indent="-228600" eaLnBrk="0" hangingPunct="0"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3pPr>
            <a:lvl4pPr marL="1600200" indent="-228600" eaLnBrk="0" hangingPunct="0"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4pPr>
            <a:lvl5pPr marL="2057400" indent="-228600" eaLnBrk="0" hangingPunct="0"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9pPr>
          </a:lstStyle>
          <a:p>
            <a:pPr eaLnBrk="1" hangingPunct="1"/>
            <a:fld id="{A5CA207C-A7AD-43B6-8DCF-38A54DFA289F}" type="slidenum">
              <a:rPr lang="en-US"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pPr eaLnBrk="1" hangingPunct="1"/>
              <a:t>26</a:t>
            </a:fld>
            <a:endParaRPr lang="en-US" sz="14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0723" name="Rectangle 1"/>
          <p:cNvSpPr>
            <a:spLocks noGrp="1" noChangeArrowheads="1"/>
          </p:cNvSpPr>
          <p:nvPr>
            <p:ph type="title"/>
          </p:nvPr>
        </p:nvSpPr>
        <p:spPr/>
        <p:txBody>
          <a:bodyPr rIns="81279"/>
          <a:lstStyle/>
          <a:p>
            <a:pPr eaLnBrk="1" hangingPunct="1"/>
            <a:r>
              <a:rPr lang="en-US" smtClean="0">
                <a:solidFill>
                  <a:srgbClr val="3F3FFF"/>
                </a:solidFill>
              </a:rPr>
              <a:t>The Nature of Science</a:t>
            </a:r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 rIns="81279"/>
          <a:lstStyle/>
          <a:p>
            <a:pPr eaLnBrk="1" hangingPunct="1">
              <a:buSzPct val="125000"/>
            </a:pPr>
            <a:r>
              <a:rPr lang="en-US" smtClean="0"/>
              <a:t> If the hypothesis is valid, the scientist can predict the result of the experiment</a:t>
            </a:r>
          </a:p>
          <a:p>
            <a:pPr eaLnBrk="1" hangingPunct="1">
              <a:buSzPct val="125000"/>
            </a:pPr>
            <a:endParaRPr lang="en-US" smtClean="0"/>
          </a:p>
          <a:p>
            <a:pPr eaLnBrk="1" hangingPunct="1">
              <a:buSzPct val="125000"/>
            </a:pPr>
            <a:r>
              <a:rPr lang="en-US" smtClean="0"/>
              <a:t> Conducting the experiment to determine if it yields the predicted result is one way to test the validity of the experiment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2642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1pPr>
            <a:lvl2pPr marL="742950" indent="-285750" eaLnBrk="0" hangingPunct="0"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2pPr>
            <a:lvl3pPr marL="1143000" indent="-228600" eaLnBrk="0" hangingPunct="0"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3pPr>
            <a:lvl4pPr marL="1600200" indent="-228600" eaLnBrk="0" hangingPunct="0"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4pPr>
            <a:lvl5pPr marL="2057400" indent="-228600" eaLnBrk="0" hangingPunct="0"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9pPr>
          </a:lstStyle>
          <a:p>
            <a:pPr eaLnBrk="1" hangingPunct="1"/>
            <a:fld id="{E3C2E8E7-6CA3-4B27-A2C4-655513BCE636}" type="slidenum">
              <a:rPr lang="en-US"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pPr eaLnBrk="1" hangingPunct="1"/>
              <a:t>27</a:t>
            </a:fld>
            <a:endParaRPr lang="en-US" sz="14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31747" name="Picture 1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0263" y="1019175"/>
            <a:ext cx="5181600" cy="575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48" name="Rectangle 2"/>
          <p:cNvSpPr>
            <a:spLocks/>
          </p:cNvSpPr>
          <p:nvPr/>
        </p:nvSpPr>
        <p:spPr bwMode="auto">
          <a:xfrm>
            <a:off x="2387600" y="279400"/>
            <a:ext cx="4498975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40639" bIns="0">
            <a:spAutoFit/>
          </a:bodyPr>
          <a:lstStyle>
            <a:lvl1pPr marL="39688" eaLnBrk="0" hangingPunct="0"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1pPr>
            <a:lvl2pPr marL="742950" indent="-285750" eaLnBrk="0" hangingPunct="0"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2pPr>
            <a:lvl3pPr marL="1143000" indent="-228600" eaLnBrk="0" hangingPunct="0"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3pPr>
            <a:lvl4pPr marL="1600200" indent="-228600" eaLnBrk="0" hangingPunct="0"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4pPr>
            <a:lvl5pPr marL="2057400" indent="-228600" eaLnBrk="0" hangingPunct="0"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sz="360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Think Like a Scientist </a:t>
            </a:r>
          </a:p>
        </p:txBody>
      </p:sp>
      <p:sp>
        <p:nvSpPr>
          <p:cNvPr id="31749" name="Rectangle 3"/>
          <p:cNvSpPr>
            <a:spLocks noGrp="1" noChangeArrowheads="1"/>
          </p:cNvSpPr>
          <p:nvPr>
            <p:ph type="title"/>
          </p:nvPr>
        </p:nvSpPr>
        <p:spPr/>
        <p:txBody>
          <a:bodyPr rIns="81279"/>
          <a:lstStyle/>
          <a:p>
            <a:pPr eaLnBrk="1" hangingPunct="1"/>
            <a:endParaRPr lang="en-US" smtClean="0"/>
          </a:p>
        </p:txBody>
      </p:sp>
      <p:sp>
        <p:nvSpPr>
          <p:cNvPr id="31750" name="Rectangle 4"/>
          <p:cNvSpPr>
            <a:spLocks noGrp="1" noChangeArrowheads="1"/>
          </p:cNvSpPr>
          <p:nvPr>
            <p:ph type="body" idx="1"/>
          </p:nvPr>
        </p:nvSpPr>
        <p:spPr/>
        <p:txBody>
          <a:bodyPr rIns="81279"/>
          <a:lstStyle/>
          <a:p>
            <a:pPr eaLnBrk="1" hangingPunct="1"/>
            <a:endParaRPr lang="en-US" smtClean="0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4691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1pPr>
            <a:lvl2pPr marL="742950" indent="-285750" eaLnBrk="0" hangingPunct="0"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2pPr>
            <a:lvl3pPr marL="1143000" indent="-228600" eaLnBrk="0" hangingPunct="0"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3pPr>
            <a:lvl4pPr marL="1600200" indent="-228600" eaLnBrk="0" hangingPunct="0"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4pPr>
            <a:lvl5pPr marL="2057400" indent="-228600" eaLnBrk="0" hangingPunct="0"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9pPr>
          </a:lstStyle>
          <a:p>
            <a:pPr eaLnBrk="1" hangingPunct="1"/>
            <a:fld id="{B609817E-97CC-43AD-86BF-B4F5DB80B796}" type="slidenum">
              <a:rPr lang="en-US"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pPr eaLnBrk="1" hangingPunct="1"/>
              <a:t>28</a:t>
            </a:fld>
            <a:endParaRPr lang="en-US" sz="14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2771" name="Rectangle 1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690688"/>
          </a:xfrm>
        </p:spPr>
        <p:txBody>
          <a:bodyPr rIns="81279"/>
          <a:lstStyle/>
          <a:p>
            <a:pPr eaLnBrk="1" hangingPunct="1"/>
            <a:r>
              <a:rPr lang="en-US" smtClean="0">
                <a:solidFill>
                  <a:srgbClr val="3F3FFF"/>
                </a:solidFill>
              </a:rPr>
              <a:t>The Nature of Science</a:t>
            </a:r>
          </a:p>
        </p:txBody>
      </p:sp>
      <p:sp>
        <p:nvSpPr>
          <p:cNvPr id="3277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612900" y="2057400"/>
            <a:ext cx="7073900" cy="4800600"/>
          </a:xfrm>
        </p:spPr>
        <p:txBody>
          <a:bodyPr rIns="81279"/>
          <a:lstStyle/>
          <a:p>
            <a:pPr eaLnBrk="1" hangingPunct="1">
              <a:buSzPct val="125000"/>
            </a:pPr>
            <a:r>
              <a:rPr lang="en-US" smtClean="0"/>
              <a:t> Scientists may use:</a:t>
            </a:r>
          </a:p>
          <a:p>
            <a:pPr marL="538163" lvl="1" indent="0" eaLnBrk="1" hangingPunct="1">
              <a:buSzPct val="125000"/>
            </a:pPr>
            <a:r>
              <a:rPr lang="en-US" smtClean="0"/>
              <a:t>  </a:t>
            </a:r>
            <a:r>
              <a:rPr lang="en-US" smtClean="0">
                <a:solidFill>
                  <a:srgbClr val="FF0000"/>
                </a:solidFill>
                <a:latin typeface="Arial Bold" panose="020B0704020202020204" pitchFamily="34" charset="0"/>
                <a:cs typeface="Arial Bold" panose="020B0704020202020204" pitchFamily="34" charset="0"/>
                <a:sym typeface="Arial Bold" panose="020B0704020202020204" pitchFamily="34" charset="0"/>
              </a:rPr>
              <a:t>reductionism</a:t>
            </a:r>
            <a:r>
              <a:rPr lang="en-US" smtClean="0"/>
              <a:t> - to break a complex process down to its simpler parts</a:t>
            </a:r>
          </a:p>
          <a:p>
            <a:pPr marL="538163" lvl="1" indent="0" eaLnBrk="1" hangingPunct="1">
              <a:buSzPct val="125000"/>
            </a:pPr>
            <a:r>
              <a:rPr lang="en-US" smtClean="0"/>
              <a:t>  </a:t>
            </a:r>
            <a:r>
              <a:rPr lang="en-US" smtClean="0">
                <a:solidFill>
                  <a:srgbClr val="FF0000"/>
                </a:solidFill>
                <a:latin typeface="Arial Bold" panose="020B0704020202020204" pitchFamily="34" charset="0"/>
                <a:cs typeface="Arial Bold" panose="020B0704020202020204" pitchFamily="34" charset="0"/>
                <a:sym typeface="Arial Bold" panose="020B0704020202020204" pitchFamily="34" charset="0"/>
              </a:rPr>
              <a:t>models</a:t>
            </a:r>
            <a:r>
              <a:rPr lang="en-US" smtClean="0"/>
              <a:t> – to simulate phenomena that are difficult to study directly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18411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1pPr>
            <a:lvl2pPr marL="742950" indent="-285750" eaLnBrk="0" hangingPunct="0"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2pPr>
            <a:lvl3pPr marL="1143000" indent="-228600" eaLnBrk="0" hangingPunct="0"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3pPr>
            <a:lvl4pPr marL="1600200" indent="-228600" eaLnBrk="0" hangingPunct="0"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4pPr>
            <a:lvl5pPr marL="2057400" indent="-228600" eaLnBrk="0" hangingPunct="0"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9pPr>
          </a:lstStyle>
          <a:p>
            <a:pPr eaLnBrk="1" hangingPunct="1"/>
            <a:fld id="{15C56209-3CB7-4A24-95BB-9D095DA5435F}" type="slidenum">
              <a:rPr lang="en-US"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pPr eaLnBrk="1" hangingPunct="1"/>
              <a:t>29</a:t>
            </a:fld>
            <a:endParaRPr lang="en-US" sz="14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3795" name="Rectangle 1"/>
          <p:cNvSpPr>
            <a:spLocks noGrp="1" noChangeArrowheads="1"/>
          </p:cNvSpPr>
          <p:nvPr>
            <p:ph type="title"/>
          </p:nvPr>
        </p:nvSpPr>
        <p:spPr/>
        <p:txBody>
          <a:bodyPr rIns="81279"/>
          <a:lstStyle/>
          <a:p>
            <a:pPr eaLnBrk="1" hangingPunct="1"/>
            <a:r>
              <a:rPr lang="en-US" smtClean="0">
                <a:solidFill>
                  <a:srgbClr val="3F3FFF"/>
                </a:solidFill>
              </a:rPr>
              <a:t>Test the early hypothesis of Spontaneous Generation</a:t>
            </a:r>
          </a:p>
        </p:txBody>
      </p:sp>
      <p:pic>
        <p:nvPicPr>
          <p:cNvPr id="33796" name="Picture 2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0" y="1573213"/>
            <a:ext cx="6692900" cy="5041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7" name="Rectangle 3"/>
          <p:cNvSpPr>
            <a:spLocks/>
          </p:cNvSpPr>
          <p:nvPr/>
        </p:nvSpPr>
        <p:spPr bwMode="auto">
          <a:xfrm>
            <a:off x="546100" y="6567488"/>
            <a:ext cx="1981200" cy="17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40629" bIns="0" anchor="ctr"/>
          <a:lstStyle>
            <a:lvl1pPr marL="39688" eaLnBrk="0" hangingPunct="0"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1pPr>
            <a:lvl2pPr marL="742950" indent="-285750" eaLnBrk="0" hangingPunct="0"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2pPr>
            <a:lvl3pPr marL="1143000" indent="-228600" eaLnBrk="0" hangingPunct="0"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3pPr>
            <a:lvl4pPr marL="1600200" indent="-228600" eaLnBrk="0" hangingPunct="0"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4pPr>
            <a:lvl5pPr marL="2057400" indent="-228600" eaLnBrk="0" hangingPunct="0"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Fig. 1.4</a:t>
            </a:r>
          </a:p>
        </p:txBody>
      </p:sp>
      <p:sp>
        <p:nvSpPr>
          <p:cNvPr id="33798" name="Rectangle 4"/>
          <p:cNvSpPr>
            <a:spLocks noGrp="1" noChangeArrowheads="1"/>
          </p:cNvSpPr>
          <p:nvPr>
            <p:ph type="body" idx="1"/>
          </p:nvPr>
        </p:nvSpPr>
        <p:spPr/>
        <p:txBody>
          <a:bodyPr rIns="81279"/>
          <a:lstStyle/>
          <a:p>
            <a:pPr eaLnBrk="1" hangingPunct="1"/>
            <a:endParaRPr lang="en-US" smtClean="0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10416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/>
          </p:cNvSpPr>
          <p:nvPr/>
        </p:nvSpPr>
        <p:spPr bwMode="auto">
          <a:xfrm>
            <a:off x="-63500" y="6489700"/>
            <a:ext cx="1003300" cy="25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40639" bIns="0" anchor="b"/>
          <a:lstStyle>
            <a:lvl1pPr marL="39688" eaLnBrk="0" hangingPunct="0"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1pPr>
            <a:lvl2pPr marL="742950" indent="-285750" eaLnBrk="0" hangingPunct="0"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2pPr>
            <a:lvl3pPr marL="1143000" indent="-228600" eaLnBrk="0" hangingPunct="0"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3pPr>
            <a:lvl4pPr marL="1600200" indent="-228600" eaLnBrk="0" hangingPunct="0"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4pPr>
            <a:lvl5pPr marL="2057400" indent="-228600" eaLnBrk="0" hangingPunct="0"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9pPr>
          </a:lstStyle>
          <a:p>
            <a:pPr algn="ctr" eaLnBrk="1" hangingPunct="1"/>
            <a:r>
              <a:rPr lang="en-US" sz="1800">
                <a:solidFill>
                  <a:srgbClr val="FFFFFF"/>
                </a:solidFill>
                <a:latin typeface="Arial Bold" panose="020B0704020202020204" pitchFamily="34" charset="0"/>
                <a:cs typeface="Arial Bold" panose="020B0704020202020204" pitchFamily="34" charset="0"/>
                <a:sym typeface="Arial Bold" panose="020B0704020202020204" pitchFamily="34" charset="0"/>
              </a:rPr>
              <a:t>1-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title"/>
          </p:nvPr>
        </p:nvSpPr>
        <p:spPr/>
        <p:txBody>
          <a:bodyPr rIns="81278"/>
          <a:lstStyle/>
          <a:p>
            <a:pPr eaLnBrk="1" hangingPunct="1"/>
            <a:r>
              <a:rPr lang="en-US" sz="3000" smtClean="0">
                <a:solidFill>
                  <a:srgbClr val="0000FF"/>
                </a:solidFill>
              </a:rPr>
              <a:t>Why a Study of Biology is Important?</a:t>
            </a:r>
          </a:p>
        </p:txBody>
      </p:sp>
      <p:sp>
        <p:nvSpPr>
          <p:cNvPr id="2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838200" y="2362200"/>
            <a:ext cx="7696200" cy="4114800"/>
          </a:xfrm>
        </p:spPr>
        <p:txBody>
          <a:bodyPr rIns="81278"/>
          <a:lstStyle/>
          <a:p>
            <a:pPr marL="0" indent="0" algn="ctr" eaLnBrk="1" hangingPunct="1">
              <a:lnSpc>
                <a:spcPct val="90000"/>
              </a:lnSpc>
            </a:pPr>
            <a:r>
              <a:rPr lang="en-US" sz="3600" smtClean="0"/>
              <a:t>Societal</a:t>
            </a:r>
          </a:p>
          <a:p>
            <a:pPr marL="0" indent="0" eaLnBrk="1" hangingPunct="1">
              <a:lnSpc>
                <a:spcPct val="90000"/>
              </a:lnSpc>
              <a:buSzPct val="125000"/>
              <a:buFont typeface="Arial" panose="020B0604020202020204" pitchFamily="34" charset="0"/>
              <a:buChar char="•"/>
            </a:pPr>
            <a:r>
              <a:rPr lang="en-US" sz="2200" u="sng" smtClean="0">
                <a:solidFill>
                  <a:srgbClr val="000000"/>
                </a:solidFill>
                <a:hlinkClick r:id="rId5"/>
              </a:rPr>
              <a:t>Medicine</a:t>
            </a:r>
            <a:endParaRPr lang="en-US" smtClean="0">
              <a:solidFill>
                <a:srgbClr val="000000"/>
              </a:solidFill>
            </a:endParaRPr>
          </a:p>
          <a:p>
            <a:pPr marL="0" indent="0" eaLnBrk="1" hangingPunct="1">
              <a:lnSpc>
                <a:spcPct val="90000"/>
              </a:lnSpc>
              <a:buSzPct val="125000"/>
              <a:buFont typeface="Arial" panose="020B0604020202020204" pitchFamily="34" charset="0"/>
              <a:buChar char="•"/>
            </a:pPr>
            <a:r>
              <a:rPr lang="en-US" sz="2200" u="sng" smtClean="0">
                <a:solidFill>
                  <a:srgbClr val="000000"/>
                </a:solidFill>
                <a:hlinkClick r:id="rId6"/>
              </a:rPr>
              <a:t>Public Health</a:t>
            </a:r>
            <a:endParaRPr lang="en-US" smtClean="0">
              <a:solidFill>
                <a:srgbClr val="000000"/>
              </a:solidFill>
            </a:endParaRPr>
          </a:p>
          <a:p>
            <a:pPr marL="0" indent="0" eaLnBrk="1" hangingPunct="1">
              <a:lnSpc>
                <a:spcPct val="90000"/>
              </a:lnSpc>
              <a:buSzPct val="125000"/>
              <a:buFont typeface="Arial" panose="020B0604020202020204" pitchFamily="34" charset="0"/>
              <a:buChar char="•"/>
            </a:pPr>
            <a:r>
              <a:rPr lang="en-US" sz="2200" u="sng" smtClean="0">
                <a:solidFill>
                  <a:srgbClr val="000000"/>
                </a:solidFill>
                <a:hlinkClick r:id="rId7"/>
              </a:rPr>
              <a:t> Worldwide Water Crisis</a:t>
            </a:r>
            <a:endParaRPr lang="en-US" sz="2200" u="sng" smtClean="0">
              <a:solidFill>
                <a:srgbClr val="000000"/>
              </a:solidFill>
            </a:endParaRP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advTm="123426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2" grpId="0" build="p" bldLvl="5" autoUpdateAnimBg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1pPr>
            <a:lvl2pPr marL="742950" indent="-285750" eaLnBrk="0" hangingPunct="0"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2pPr>
            <a:lvl3pPr marL="1143000" indent="-228600" eaLnBrk="0" hangingPunct="0"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3pPr>
            <a:lvl4pPr marL="1600200" indent="-228600" eaLnBrk="0" hangingPunct="0"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4pPr>
            <a:lvl5pPr marL="2057400" indent="-228600" eaLnBrk="0" hangingPunct="0"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9pPr>
          </a:lstStyle>
          <a:p>
            <a:pPr eaLnBrk="1" hangingPunct="1"/>
            <a:fld id="{790F33FB-BC91-422B-A559-6026F901B3F0}" type="slidenum">
              <a:rPr lang="en-US"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pPr eaLnBrk="1" hangingPunct="1"/>
              <a:t>30</a:t>
            </a:fld>
            <a:endParaRPr lang="en-US" sz="14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4819" name="Rectangle 1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690688"/>
          </a:xfrm>
        </p:spPr>
        <p:txBody>
          <a:bodyPr rIns="81279"/>
          <a:lstStyle/>
          <a:p>
            <a:pPr eaLnBrk="1" hangingPunct="1"/>
            <a:r>
              <a:rPr lang="en-US" smtClean="0">
                <a:solidFill>
                  <a:srgbClr val="3F3FFF"/>
                </a:solidFill>
              </a:rPr>
              <a:t>The Nature of Science</a:t>
            </a:r>
          </a:p>
        </p:txBody>
      </p:sp>
      <p:sp>
        <p:nvSpPr>
          <p:cNvPr id="3482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828800" y="1905000"/>
            <a:ext cx="6858000" cy="4953000"/>
          </a:xfrm>
        </p:spPr>
        <p:txBody>
          <a:bodyPr rIns="81279"/>
          <a:lstStyle/>
          <a:p>
            <a:pPr eaLnBrk="1" hangingPunct="1"/>
            <a:r>
              <a:rPr lang="en-US" smtClean="0"/>
              <a:t>A scientific </a:t>
            </a:r>
            <a:r>
              <a:rPr lang="en-US" smtClean="0">
                <a:solidFill>
                  <a:srgbClr val="FF0000"/>
                </a:solidFill>
                <a:latin typeface="Arial Bold" panose="020B0704020202020204" pitchFamily="34" charset="0"/>
                <a:cs typeface="Arial Bold" panose="020B0704020202020204" pitchFamily="34" charset="0"/>
                <a:sym typeface="Arial Bold" panose="020B0704020202020204" pitchFamily="34" charset="0"/>
              </a:rPr>
              <a:t>theory</a:t>
            </a:r>
            <a:r>
              <a:rPr lang="en-US" smtClean="0">
                <a:latin typeface="Arial Bold" panose="020B0704020202020204" pitchFamily="34" charset="0"/>
                <a:cs typeface="Arial Bold" panose="020B0704020202020204" pitchFamily="34" charset="0"/>
                <a:sym typeface="Arial Bold" panose="020B0704020202020204" pitchFamily="34" charset="0"/>
              </a:rPr>
              <a:t>:</a:t>
            </a:r>
            <a:endParaRPr lang="en-US" smtClean="0">
              <a:latin typeface="Arial Bold" panose="020B0704020202020204" pitchFamily="34" charset="0"/>
              <a:ea typeface="ヒラギノ角ゴ ProN W6" charset="0"/>
              <a:cs typeface="ヒラギノ角ゴ ProN W6" charset="0"/>
              <a:sym typeface="Arial Bold" panose="020B0704020202020204" pitchFamily="34" charset="0"/>
            </a:endParaRPr>
          </a:p>
          <a:p>
            <a:pPr marL="538163" lvl="1" indent="0" eaLnBrk="1" hangingPunct="1">
              <a:buSzPct val="125000"/>
            </a:pPr>
            <a:r>
              <a:rPr lang="en-US" smtClean="0"/>
              <a:t>  is a body of interconnected concepts</a:t>
            </a:r>
          </a:p>
          <a:p>
            <a:pPr marL="538163" lvl="1" indent="0" eaLnBrk="1" hangingPunct="1">
              <a:buSzPct val="125000"/>
            </a:pPr>
            <a:r>
              <a:rPr lang="en-US" smtClean="0"/>
              <a:t>  is supported by much experimental evidence and scientific reasoning</a:t>
            </a:r>
          </a:p>
          <a:p>
            <a:pPr marL="538163" lvl="1" indent="0" eaLnBrk="1" hangingPunct="1">
              <a:buSzPct val="125000"/>
            </a:pPr>
            <a:r>
              <a:rPr lang="en-US" smtClean="0"/>
              <a:t>  expresses ideas of which we are most certain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6154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/>
          </p:cNvSpPr>
          <p:nvPr/>
        </p:nvSpPr>
        <p:spPr bwMode="auto">
          <a:xfrm>
            <a:off x="-63500" y="6489700"/>
            <a:ext cx="1003300" cy="25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40639" bIns="0" anchor="b"/>
          <a:lstStyle>
            <a:lvl1pPr marL="39688" eaLnBrk="0" hangingPunct="0"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1pPr>
            <a:lvl2pPr marL="742950" indent="-285750" eaLnBrk="0" hangingPunct="0"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2pPr>
            <a:lvl3pPr marL="1143000" indent="-228600" eaLnBrk="0" hangingPunct="0"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3pPr>
            <a:lvl4pPr marL="1600200" indent="-228600" eaLnBrk="0" hangingPunct="0"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4pPr>
            <a:lvl5pPr marL="2057400" indent="-228600" eaLnBrk="0" hangingPunct="0"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9pPr>
          </a:lstStyle>
          <a:p>
            <a:pPr algn="ctr" eaLnBrk="1" hangingPunct="1"/>
            <a:r>
              <a:rPr lang="en-US" sz="1800">
                <a:solidFill>
                  <a:srgbClr val="FFFFFF"/>
                </a:solidFill>
                <a:latin typeface="Arial Bold" panose="020B0704020202020204" pitchFamily="34" charset="0"/>
                <a:cs typeface="Arial Bold" panose="020B0704020202020204" pitchFamily="34" charset="0"/>
                <a:sym typeface="Arial Bold" panose="020B0704020202020204" pitchFamily="34" charset="0"/>
              </a:rPr>
              <a:t>1-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title"/>
          </p:nvPr>
        </p:nvSpPr>
        <p:spPr>
          <a:xfrm>
            <a:off x="762000" y="-533400"/>
            <a:ext cx="7924800" cy="1905000"/>
          </a:xfrm>
        </p:spPr>
        <p:txBody>
          <a:bodyPr rIns="81278"/>
          <a:lstStyle/>
          <a:p>
            <a:pPr eaLnBrk="1" hangingPunct="1"/>
            <a:r>
              <a:rPr lang="en-US" smtClean="0">
                <a:solidFill>
                  <a:srgbClr val="0000FF"/>
                </a:solidFill>
              </a:rPr>
              <a:t>Scientific Communication </a:t>
            </a:r>
          </a:p>
        </p:txBody>
      </p:sp>
      <p:sp>
        <p:nvSpPr>
          <p:cNvPr id="2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762000" y="1752600"/>
            <a:ext cx="3768725" cy="4521200"/>
          </a:xfrm>
        </p:spPr>
        <p:txBody>
          <a:bodyPr rIns="81278"/>
          <a:lstStyle/>
          <a:p>
            <a:pPr eaLnBrk="1" hangingPunct="1">
              <a:lnSpc>
                <a:spcPct val="90000"/>
              </a:lnSpc>
            </a:pPr>
            <a:r>
              <a:rPr lang="en-US" sz="1800" smtClean="0">
                <a:solidFill>
                  <a:srgbClr val="000000"/>
                </a:solidFill>
              </a:rPr>
              <a:t>Data is shared with the scientific community through research articles published in scientific journals.</a:t>
            </a:r>
          </a:p>
          <a:p>
            <a:pPr marL="782638" lvl="1" eaLnBrk="1" hangingPunct="1">
              <a:lnSpc>
                <a:spcPct val="90000"/>
              </a:lnSpc>
            </a:pPr>
            <a:r>
              <a:rPr lang="en-US" sz="1800" smtClean="0">
                <a:solidFill>
                  <a:srgbClr val="000000"/>
                </a:solidFill>
              </a:rPr>
              <a:t>peer review</a:t>
            </a:r>
          </a:p>
          <a:p>
            <a:pPr marL="782638" lvl="1" eaLnBrk="1" hangingPunct="1">
              <a:lnSpc>
                <a:spcPct val="90000"/>
              </a:lnSpc>
            </a:pPr>
            <a:endParaRPr lang="en-US" sz="900" smtClean="0">
              <a:solidFill>
                <a:srgbClr val="000000"/>
              </a:solidFill>
            </a:endParaRPr>
          </a:p>
          <a:p>
            <a:pPr eaLnBrk="1" hangingPunct="1">
              <a:lnSpc>
                <a:spcPct val="90000"/>
              </a:lnSpc>
            </a:pPr>
            <a:r>
              <a:rPr lang="en-US" sz="1800" smtClean="0">
                <a:solidFill>
                  <a:srgbClr val="000000"/>
                </a:solidFill>
              </a:rPr>
              <a:t>Scientists present preliminary data at conferences.</a:t>
            </a:r>
          </a:p>
          <a:p>
            <a:pPr eaLnBrk="1" hangingPunct="1">
              <a:lnSpc>
                <a:spcPct val="90000"/>
              </a:lnSpc>
            </a:pPr>
            <a:endParaRPr lang="en-US" sz="900" smtClean="0">
              <a:solidFill>
                <a:srgbClr val="000000"/>
              </a:solidFill>
            </a:endParaRPr>
          </a:p>
          <a:p>
            <a:pPr eaLnBrk="1" hangingPunct="1">
              <a:lnSpc>
                <a:spcPct val="90000"/>
              </a:lnSpc>
            </a:pPr>
            <a:r>
              <a:rPr lang="en-US" sz="1800" smtClean="0">
                <a:solidFill>
                  <a:srgbClr val="000000"/>
                </a:solidFill>
              </a:rPr>
              <a:t>Scientists collaborate directly by phone and </a:t>
            </a:r>
            <a:br>
              <a:rPr lang="en-US" sz="1800" smtClean="0">
                <a:solidFill>
                  <a:srgbClr val="000000"/>
                </a:solidFill>
              </a:rPr>
            </a:br>
            <a:r>
              <a:rPr lang="en-US" sz="1800" u="sng" smtClean="0">
                <a:solidFill>
                  <a:srgbClr val="000000"/>
                </a:solidFill>
                <a:hlinkClick r:id="rId5"/>
              </a:rPr>
              <a:t>e-mail</a:t>
            </a:r>
            <a:r>
              <a:rPr lang="en-US" sz="1800" smtClean="0">
                <a:solidFill>
                  <a:srgbClr val="000000"/>
                </a:solidFill>
              </a:rPr>
              <a:t>.</a:t>
            </a:r>
          </a:p>
        </p:txBody>
      </p:sp>
      <p:pic>
        <p:nvPicPr>
          <p:cNvPr id="35845" name="Picture 5"/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1200" y="1828800"/>
            <a:ext cx="3187700" cy="422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advTm="39261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2" grpId="0" build="p" bldLvl="5" autoUpdateAnimBg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1pPr>
            <a:lvl2pPr marL="742950" indent="-285750" eaLnBrk="0" hangingPunct="0"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2pPr>
            <a:lvl3pPr marL="1143000" indent="-228600" eaLnBrk="0" hangingPunct="0"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3pPr>
            <a:lvl4pPr marL="1600200" indent="-228600" eaLnBrk="0" hangingPunct="0"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4pPr>
            <a:lvl5pPr marL="2057400" indent="-228600" eaLnBrk="0" hangingPunct="0"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9pPr>
          </a:lstStyle>
          <a:p>
            <a:pPr eaLnBrk="1" hangingPunct="1"/>
            <a:fld id="{ABCAEE81-063D-4B6A-BB7C-BCC06DE99191}" type="slidenum">
              <a:rPr lang="en-US"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pPr eaLnBrk="1" hangingPunct="1"/>
              <a:t>32</a:t>
            </a:fld>
            <a:endParaRPr lang="en-US" sz="14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6867" name="Rectangle 1"/>
          <p:cNvSpPr>
            <a:spLocks noGrp="1" noChangeArrowheads="1"/>
          </p:cNvSpPr>
          <p:nvPr>
            <p:ph type="title"/>
          </p:nvPr>
        </p:nvSpPr>
        <p:spPr/>
        <p:txBody>
          <a:bodyPr rIns="81279"/>
          <a:lstStyle/>
          <a:p>
            <a:pPr eaLnBrk="1" hangingPunct="1"/>
            <a:r>
              <a:rPr lang="en-US" smtClean="0">
                <a:solidFill>
                  <a:srgbClr val="3F3FFF"/>
                </a:solidFill>
              </a:rPr>
              <a:t> An Example of Scientific Inquiry: Darwin and Evolution</a:t>
            </a:r>
          </a:p>
        </p:txBody>
      </p:sp>
      <p:sp>
        <p:nvSpPr>
          <p:cNvPr id="36868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 rIns="81279"/>
          <a:lstStyle/>
          <a:p>
            <a:pPr eaLnBrk="1" hangingPunct="1">
              <a:buSzPct val="125000"/>
            </a:pPr>
            <a:r>
              <a:rPr lang="en-US" smtClean="0"/>
              <a:t> Charles Darwin served as naturalist on mapping expedition around coastal South America.</a:t>
            </a:r>
          </a:p>
          <a:p>
            <a:pPr eaLnBrk="1" hangingPunct="1"/>
            <a:endParaRPr lang="en-US" sz="1000" smtClean="0"/>
          </a:p>
          <a:p>
            <a:pPr eaLnBrk="1" hangingPunct="1">
              <a:buSzPct val="125000"/>
            </a:pPr>
            <a:r>
              <a:rPr lang="en-US" smtClean="0"/>
              <a:t> Used many observations to develop his ideas</a:t>
            </a:r>
          </a:p>
          <a:p>
            <a:pPr eaLnBrk="1" hangingPunct="1"/>
            <a:endParaRPr lang="en-US" sz="1000" smtClean="0"/>
          </a:p>
          <a:p>
            <a:pPr eaLnBrk="1" hangingPunct="1">
              <a:buSzPct val="125000"/>
            </a:pPr>
            <a:r>
              <a:rPr lang="en-US" smtClean="0"/>
              <a:t> Proposed that evolution occurs by      </a:t>
            </a:r>
            <a:r>
              <a:rPr lang="en-US" smtClean="0">
                <a:solidFill>
                  <a:srgbClr val="FF0000"/>
                </a:solidFill>
              </a:rPr>
              <a:t>natural selection</a:t>
            </a:r>
          </a:p>
        </p:txBody>
      </p:sp>
      <p:pic>
        <p:nvPicPr>
          <p:cNvPr id="36869" name="Picture 3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6775" y="4014788"/>
            <a:ext cx="1819275" cy="246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21074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1pPr>
            <a:lvl2pPr marL="742950" indent="-285750" eaLnBrk="0" hangingPunct="0"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2pPr>
            <a:lvl3pPr marL="1143000" indent="-228600" eaLnBrk="0" hangingPunct="0"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3pPr>
            <a:lvl4pPr marL="1600200" indent="-228600" eaLnBrk="0" hangingPunct="0"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4pPr>
            <a:lvl5pPr marL="2057400" indent="-228600" eaLnBrk="0" hangingPunct="0"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9pPr>
          </a:lstStyle>
          <a:p>
            <a:pPr eaLnBrk="1" hangingPunct="1"/>
            <a:fld id="{A38C8778-8FC3-4433-B8E0-72694DC50172}" type="slidenum">
              <a:rPr lang="en-US"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pPr eaLnBrk="1" hangingPunct="1"/>
              <a:t>33</a:t>
            </a:fld>
            <a:endParaRPr lang="en-US" sz="14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7891" name="Rectangle 1"/>
          <p:cNvSpPr>
            <a:spLocks noGrp="1" noChangeArrowheads="1"/>
          </p:cNvSpPr>
          <p:nvPr>
            <p:ph type="title"/>
          </p:nvPr>
        </p:nvSpPr>
        <p:spPr/>
        <p:txBody>
          <a:bodyPr rIns="81279"/>
          <a:lstStyle/>
          <a:p>
            <a:pPr eaLnBrk="1" hangingPunct="1"/>
            <a:r>
              <a:rPr lang="en-US" smtClean="0">
                <a:solidFill>
                  <a:srgbClr val="3F3FFF"/>
                </a:solidFill>
              </a:rPr>
              <a:t>Voyage of the </a:t>
            </a:r>
            <a:r>
              <a:rPr lang="en-US" smtClean="0">
                <a:solidFill>
                  <a:srgbClr val="3F3FFF"/>
                </a:solidFill>
                <a:latin typeface="Arial Italic" panose="020B0604020202090204" pitchFamily="34" charset="0"/>
                <a:cs typeface="Arial Italic" panose="020B0604020202090204" pitchFamily="34" charset="0"/>
                <a:sym typeface="Arial Italic" panose="020B0604020202090204" pitchFamily="34" charset="0"/>
              </a:rPr>
              <a:t>Beagle</a:t>
            </a:r>
            <a:endParaRPr lang="en-US" smtClean="0">
              <a:solidFill>
                <a:srgbClr val="3F3FFF"/>
              </a:solidFill>
              <a:latin typeface="Arial Italic" panose="020B0604020202090204" pitchFamily="34" charset="0"/>
              <a:sym typeface="Arial Italic" panose="020B0604020202090204" pitchFamily="34" charset="0"/>
            </a:endParaRPr>
          </a:p>
        </p:txBody>
      </p:sp>
      <p:pic>
        <p:nvPicPr>
          <p:cNvPr id="37892" name="Picture 2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563688"/>
            <a:ext cx="8531225" cy="4375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89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 rIns="81279"/>
          <a:lstStyle/>
          <a:p>
            <a:pPr eaLnBrk="1" hangingPunct="1"/>
            <a:endParaRPr lang="en-US" smtClean="0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17555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1pPr>
            <a:lvl2pPr marL="742950" indent="-285750" eaLnBrk="0" hangingPunct="0"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2pPr>
            <a:lvl3pPr marL="1143000" indent="-228600" eaLnBrk="0" hangingPunct="0"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3pPr>
            <a:lvl4pPr marL="1600200" indent="-228600" eaLnBrk="0" hangingPunct="0"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4pPr>
            <a:lvl5pPr marL="2057400" indent="-228600" eaLnBrk="0" hangingPunct="0"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9pPr>
          </a:lstStyle>
          <a:p>
            <a:pPr eaLnBrk="1" hangingPunct="1"/>
            <a:fld id="{47E5E9D6-5952-43AB-8DBF-4037BB2F1647}" type="slidenum">
              <a:rPr lang="en-US"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pPr eaLnBrk="1" hangingPunct="1"/>
              <a:t>34</a:t>
            </a:fld>
            <a:endParaRPr lang="en-US" sz="14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8915" name="Rectangle 1"/>
          <p:cNvSpPr>
            <a:spLocks noGrp="1" noChangeArrowheads="1"/>
          </p:cNvSpPr>
          <p:nvPr>
            <p:ph type="title"/>
          </p:nvPr>
        </p:nvSpPr>
        <p:spPr/>
        <p:txBody>
          <a:bodyPr rIns="81279"/>
          <a:lstStyle/>
          <a:p>
            <a:pPr eaLnBrk="1" hangingPunct="1"/>
            <a:r>
              <a:rPr lang="en-US" smtClean="0">
                <a:solidFill>
                  <a:srgbClr val="3F3FFF"/>
                </a:solidFill>
              </a:rPr>
              <a:t>Charles Darwin</a:t>
            </a:r>
          </a:p>
        </p:txBody>
      </p:sp>
      <p:sp>
        <p:nvSpPr>
          <p:cNvPr id="38916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 rIns="81279"/>
          <a:lstStyle/>
          <a:p>
            <a:pPr eaLnBrk="1" hangingPunct="1">
              <a:buClr>
                <a:srgbClr val="FF0000"/>
              </a:buClr>
              <a:buSzPct val="125000"/>
            </a:pPr>
            <a:r>
              <a:rPr lang="en-US" smtClean="0">
                <a:solidFill>
                  <a:srgbClr val="FF0000"/>
                </a:solidFill>
                <a:latin typeface="Arial Bold" panose="020B0704020202020204" pitchFamily="34" charset="0"/>
                <a:cs typeface="Arial Bold" panose="020B0704020202020204" pitchFamily="34" charset="0"/>
                <a:sym typeface="Arial Bold" panose="020B0704020202020204" pitchFamily="34" charset="0"/>
              </a:rPr>
              <a:t> Evolution</a:t>
            </a:r>
            <a:r>
              <a:rPr lang="en-US" smtClean="0"/>
              <a:t>:</a:t>
            </a:r>
            <a:r>
              <a:rPr lang="en-US" smtClean="0">
                <a:latin typeface="Arial Bold" panose="020B0704020202020204" pitchFamily="34" charset="0"/>
                <a:cs typeface="Arial Bold" panose="020B0704020202020204" pitchFamily="34" charset="0"/>
                <a:sym typeface="Arial Bold" panose="020B0704020202020204" pitchFamily="34" charset="0"/>
              </a:rPr>
              <a:t>  </a:t>
            </a:r>
            <a:r>
              <a:rPr lang="en-US" smtClean="0"/>
              <a:t>Modification of a species over generations</a:t>
            </a:r>
          </a:p>
          <a:p>
            <a:pPr marL="538163" lvl="1" indent="0" eaLnBrk="1" hangingPunct="1">
              <a:buSzPct val="125000"/>
            </a:pPr>
            <a:r>
              <a:rPr lang="en-US" smtClean="0"/>
              <a:t> “descent with modification”</a:t>
            </a:r>
          </a:p>
          <a:p>
            <a:pPr eaLnBrk="1" hangingPunct="1"/>
            <a:endParaRPr lang="en-US" smtClean="0"/>
          </a:p>
          <a:p>
            <a:pPr eaLnBrk="1" hangingPunct="1">
              <a:buSzPct val="125000"/>
            </a:pPr>
            <a:r>
              <a:rPr lang="en-US" smtClean="0"/>
              <a:t> </a:t>
            </a:r>
            <a:r>
              <a:rPr lang="en-US" smtClean="0">
                <a:solidFill>
                  <a:srgbClr val="FF0000"/>
                </a:solidFill>
                <a:latin typeface="Arial Bold" panose="020B0704020202020204" pitchFamily="34" charset="0"/>
                <a:cs typeface="Arial Bold" panose="020B0704020202020204" pitchFamily="34" charset="0"/>
                <a:sym typeface="Arial Bold" panose="020B0704020202020204" pitchFamily="34" charset="0"/>
              </a:rPr>
              <a:t>Natural Selection</a:t>
            </a:r>
            <a:r>
              <a:rPr lang="en-US" smtClean="0"/>
              <a:t>:  Individuals with superior physical or behavioral characteristics are more likely to survive and reproduce than those without such characteristics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4396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1pPr>
            <a:lvl2pPr marL="742950" indent="-285750" eaLnBrk="0" hangingPunct="0"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2pPr>
            <a:lvl3pPr marL="1143000" indent="-228600" eaLnBrk="0" hangingPunct="0"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3pPr>
            <a:lvl4pPr marL="1600200" indent="-228600" eaLnBrk="0" hangingPunct="0"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4pPr>
            <a:lvl5pPr marL="2057400" indent="-228600" eaLnBrk="0" hangingPunct="0"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9pPr>
          </a:lstStyle>
          <a:p>
            <a:pPr eaLnBrk="1" hangingPunct="1"/>
            <a:fld id="{E688BD21-03FC-4D84-A2B9-89800EF4BABB}" type="slidenum">
              <a:rPr lang="en-US"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pPr eaLnBrk="1" hangingPunct="1"/>
              <a:t>35</a:t>
            </a:fld>
            <a:endParaRPr lang="en-US" sz="14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9939" name="Rectangle 1"/>
          <p:cNvSpPr>
            <a:spLocks noGrp="1" noChangeArrowheads="1"/>
          </p:cNvSpPr>
          <p:nvPr>
            <p:ph type="title"/>
          </p:nvPr>
        </p:nvSpPr>
        <p:spPr/>
        <p:txBody>
          <a:bodyPr rIns="81279"/>
          <a:lstStyle/>
          <a:p>
            <a:pPr eaLnBrk="1" hangingPunct="1"/>
            <a:r>
              <a:rPr lang="en-US" smtClean="0">
                <a:solidFill>
                  <a:srgbClr val="3F3FFF"/>
                </a:solidFill>
              </a:rPr>
              <a:t>Darwin’s Evidence</a:t>
            </a:r>
          </a:p>
        </p:txBody>
      </p:sp>
      <p:sp>
        <p:nvSpPr>
          <p:cNvPr id="39940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 rIns="81279"/>
          <a:lstStyle/>
          <a:p>
            <a:pPr eaLnBrk="1" hangingPunct="1">
              <a:buSzPct val="125000"/>
            </a:pPr>
            <a:r>
              <a:rPr lang="en-US" smtClean="0"/>
              <a:t> Similarity of related species</a:t>
            </a:r>
          </a:p>
          <a:p>
            <a:pPr marL="538163" lvl="1" indent="0" eaLnBrk="1" hangingPunct="1">
              <a:buSzPct val="125000"/>
            </a:pPr>
            <a:r>
              <a:rPr lang="en-US" smtClean="0"/>
              <a:t>  Darwin noticed variations in related species living in different locations</a:t>
            </a:r>
          </a:p>
        </p:txBody>
      </p:sp>
      <p:pic>
        <p:nvPicPr>
          <p:cNvPr id="39941" name="Picture 3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3389313"/>
            <a:ext cx="8353425" cy="267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14033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1pPr>
            <a:lvl2pPr marL="742950" indent="-285750" eaLnBrk="0" hangingPunct="0"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2pPr>
            <a:lvl3pPr marL="1143000" indent="-228600" eaLnBrk="0" hangingPunct="0"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3pPr>
            <a:lvl4pPr marL="1600200" indent="-228600" eaLnBrk="0" hangingPunct="0"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4pPr>
            <a:lvl5pPr marL="2057400" indent="-228600" eaLnBrk="0" hangingPunct="0"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9pPr>
          </a:lstStyle>
          <a:p>
            <a:pPr eaLnBrk="1" hangingPunct="1"/>
            <a:fld id="{E9F00052-C399-472B-8C16-A7DAD7A7D72E}" type="slidenum">
              <a:rPr lang="en-US"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pPr eaLnBrk="1" hangingPunct="1"/>
              <a:t>36</a:t>
            </a:fld>
            <a:endParaRPr lang="en-US" sz="14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0963" name="Rectangle 1"/>
          <p:cNvSpPr>
            <a:spLocks noGrp="1" noChangeArrowheads="1"/>
          </p:cNvSpPr>
          <p:nvPr>
            <p:ph type="title"/>
          </p:nvPr>
        </p:nvSpPr>
        <p:spPr/>
        <p:txBody>
          <a:bodyPr rIns="81279"/>
          <a:lstStyle/>
          <a:p>
            <a:pPr eaLnBrk="1" hangingPunct="1"/>
            <a:r>
              <a:rPr lang="en-US" smtClean="0">
                <a:solidFill>
                  <a:srgbClr val="3F3FFF"/>
                </a:solidFill>
              </a:rPr>
              <a:t>Unnatural Selection</a:t>
            </a:r>
          </a:p>
        </p:txBody>
      </p:sp>
      <p:pic>
        <p:nvPicPr>
          <p:cNvPr id="40964" name="Picture 2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1738" y="1366838"/>
            <a:ext cx="6723062" cy="5041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29834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1pPr>
            <a:lvl2pPr marL="742950" indent="-285750" eaLnBrk="0" hangingPunct="0"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2pPr>
            <a:lvl3pPr marL="1143000" indent="-228600" eaLnBrk="0" hangingPunct="0"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3pPr>
            <a:lvl4pPr marL="1600200" indent="-228600" eaLnBrk="0" hangingPunct="0"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4pPr>
            <a:lvl5pPr marL="2057400" indent="-228600" eaLnBrk="0" hangingPunct="0"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9pPr>
          </a:lstStyle>
          <a:p>
            <a:pPr eaLnBrk="1" hangingPunct="1"/>
            <a:fld id="{AD6D08DB-0CEC-4E8D-8B8A-8D1EB7604115}" type="slidenum">
              <a:rPr lang="en-US"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pPr eaLnBrk="1" hangingPunct="1"/>
              <a:t>37</a:t>
            </a:fld>
            <a:endParaRPr lang="en-US" sz="14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1987" name="Rectangle 1"/>
          <p:cNvSpPr>
            <a:spLocks noGrp="1" noChangeArrowheads="1"/>
          </p:cNvSpPr>
          <p:nvPr>
            <p:ph type="title"/>
          </p:nvPr>
        </p:nvSpPr>
        <p:spPr/>
        <p:txBody>
          <a:bodyPr rIns="81279"/>
          <a:lstStyle/>
          <a:p>
            <a:pPr eaLnBrk="1" hangingPunct="1"/>
            <a:r>
              <a:rPr lang="en-US" smtClean="0">
                <a:solidFill>
                  <a:srgbClr val="3F3FFF"/>
                </a:solidFill>
              </a:rPr>
              <a:t>Darwin’s Evidence</a:t>
            </a:r>
          </a:p>
        </p:txBody>
      </p:sp>
      <p:sp>
        <p:nvSpPr>
          <p:cNvPr id="4198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800" y="1371600"/>
            <a:ext cx="8458200" cy="5257800"/>
          </a:xfrm>
        </p:spPr>
        <p:txBody>
          <a:bodyPr rIns="81279"/>
          <a:lstStyle/>
          <a:p>
            <a:pPr eaLnBrk="1" hangingPunct="1"/>
            <a:r>
              <a:rPr lang="en-US" smtClean="0"/>
              <a:t>Thomas Malthus:</a:t>
            </a:r>
          </a:p>
          <a:p>
            <a:pPr algn="ctr" eaLnBrk="1" hangingPunct="1"/>
            <a:r>
              <a:rPr lang="en-US" smtClean="0"/>
              <a:t>Population growth vs. availability of resources</a:t>
            </a:r>
          </a:p>
          <a:p>
            <a:pPr eaLnBrk="1" hangingPunct="1"/>
            <a:endParaRPr lang="en-US" smtClean="0"/>
          </a:p>
          <a:p>
            <a:pPr eaLnBrk="1" hangingPunct="1"/>
            <a:r>
              <a:rPr lang="en-US" smtClean="0"/>
              <a:t>-population growth</a:t>
            </a:r>
          </a:p>
          <a:p>
            <a:pPr eaLnBrk="1" hangingPunct="1"/>
            <a:r>
              <a:rPr lang="en-US" smtClean="0"/>
              <a:t> is geometric</a:t>
            </a:r>
          </a:p>
          <a:p>
            <a:pPr eaLnBrk="1" hangingPunct="1"/>
            <a:endParaRPr lang="en-US" smtClean="0"/>
          </a:p>
          <a:p>
            <a:pPr eaLnBrk="1" hangingPunct="1"/>
            <a:r>
              <a:rPr lang="en-US" smtClean="0"/>
              <a:t>-increase in food</a:t>
            </a:r>
          </a:p>
          <a:p>
            <a:pPr eaLnBrk="1" hangingPunct="1"/>
            <a:r>
              <a:rPr lang="en-US" smtClean="0"/>
              <a:t>supply is arithmetic</a:t>
            </a:r>
          </a:p>
        </p:txBody>
      </p:sp>
      <p:pic>
        <p:nvPicPr>
          <p:cNvPr id="41989" name="Picture 3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2911475"/>
            <a:ext cx="4352925" cy="3946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6149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1pPr>
            <a:lvl2pPr marL="742950" indent="-285750" eaLnBrk="0" hangingPunct="0"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2pPr>
            <a:lvl3pPr marL="1143000" indent="-228600" eaLnBrk="0" hangingPunct="0"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3pPr>
            <a:lvl4pPr marL="1600200" indent="-228600" eaLnBrk="0" hangingPunct="0"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4pPr>
            <a:lvl5pPr marL="2057400" indent="-228600" eaLnBrk="0" hangingPunct="0"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9pPr>
          </a:lstStyle>
          <a:p>
            <a:pPr eaLnBrk="1" hangingPunct="1"/>
            <a:fld id="{CA7D0385-4570-4FF9-9FDD-644829FD6DD1}" type="slidenum">
              <a:rPr lang="en-US"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pPr eaLnBrk="1" hangingPunct="1"/>
              <a:t>38</a:t>
            </a:fld>
            <a:endParaRPr lang="en-US" sz="14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3011" name="Rectangle 1"/>
          <p:cNvSpPr>
            <a:spLocks noGrp="1" noChangeArrowheads="1"/>
          </p:cNvSpPr>
          <p:nvPr>
            <p:ph type="title"/>
          </p:nvPr>
        </p:nvSpPr>
        <p:spPr/>
        <p:txBody>
          <a:bodyPr rIns="81279"/>
          <a:lstStyle/>
          <a:p>
            <a:pPr eaLnBrk="1" hangingPunct="1"/>
            <a:r>
              <a:rPr lang="en-US" smtClean="0">
                <a:solidFill>
                  <a:srgbClr val="3F3FFF"/>
                </a:solidFill>
              </a:rPr>
              <a:t>Darwin’s Evidence</a:t>
            </a:r>
          </a:p>
        </p:txBody>
      </p:sp>
      <p:sp>
        <p:nvSpPr>
          <p:cNvPr id="4301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458200" cy="5257800"/>
          </a:xfrm>
        </p:spPr>
        <p:txBody>
          <a:bodyPr rIns="81279"/>
          <a:lstStyle/>
          <a:p>
            <a:pPr eaLnBrk="1" hangingPunct="1"/>
            <a:r>
              <a:rPr lang="en-US" smtClean="0"/>
              <a:t>Population growth vs. availability of resources</a:t>
            </a:r>
          </a:p>
          <a:p>
            <a:pPr eaLnBrk="1" hangingPunct="1"/>
            <a:endParaRPr lang="en-US" smtClean="0"/>
          </a:p>
          <a:p>
            <a:pPr eaLnBrk="1" hangingPunct="1"/>
            <a:r>
              <a:rPr lang="en-US" smtClean="0"/>
              <a:t>  Darwin realized that not all members of a population survive and reproduce</a:t>
            </a:r>
          </a:p>
          <a:p>
            <a:pPr eaLnBrk="1" hangingPunct="1"/>
            <a:r>
              <a:rPr lang="en-US" smtClean="0"/>
              <a:t>  Deduced that the organisms best adapted to obtaining resources would survive to reproduce</a:t>
            </a:r>
          </a:p>
          <a:p>
            <a:pPr eaLnBrk="1" hangingPunct="1"/>
            <a:r>
              <a:rPr lang="en-US" smtClean="0"/>
              <a:t>  Darwin based these ideas on the writings of Thomas Malthus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889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1pPr>
            <a:lvl2pPr marL="742950" indent="-285750" eaLnBrk="0" hangingPunct="0"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2pPr>
            <a:lvl3pPr marL="1143000" indent="-228600" eaLnBrk="0" hangingPunct="0"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3pPr>
            <a:lvl4pPr marL="1600200" indent="-228600" eaLnBrk="0" hangingPunct="0"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4pPr>
            <a:lvl5pPr marL="2057400" indent="-228600" eaLnBrk="0" hangingPunct="0"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9pPr>
          </a:lstStyle>
          <a:p>
            <a:pPr eaLnBrk="1" hangingPunct="1"/>
            <a:fld id="{C0F5FC91-29A2-4850-9F1E-543AE061D1D0}" type="slidenum">
              <a:rPr lang="en-US"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pPr eaLnBrk="1" hangingPunct="1"/>
              <a:t>39</a:t>
            </a:fld>
            <a:endParaRPr lang="en-US" sz="14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4035" name="Rectangle 1"/>
          <p:cNvSpPr>
            <a:spLocks noGrp="1" noChangeArrowheads="1"/>
          </p:cNvSpPr>
          <p:nvPr>
            <p:ph type="title"/>
          </p:nvPr>
        </p:nvSpPr>
        <p:spPr>
          <a:xfrm>
            <a:off x="228600" y="152400"/>
            <a:ext cx="8686800" cy="1447800"/>
          </a:xfrm>
        </p:spPr>
        <p:txBody>
          <a:bodyPr rIns="81279"/>
          <a:lstStyle/>
          <a:p>
            <a:pPr eaLnBrk="1" hangingPunct="1"/>
            <a:r>
              <a:rPr lang="en-US" smtClean="0">
                <a:solidFill>
                  <a:srgbClr val="3F3FFF"/>
                </a:solidFill>
              </a:rPr>
              <a:t>Post-Darwin Evolution Evidence</a:t>
            </a:r>
          </a:p>
        </p:txBody>
      </p:sp>
      <p:sp>
        <p:nvSpPr>
          <p:cNvPr id="44036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 rIns="81279"/>
          <a:lstStyle/>
          <a:p>
            <a:pPr eaLnBrk="1" hangingPunct="1"/>
            <a:r>
              <a:rPr lang="en-US" smtClean="0"/>
              <a:t>Fossil record</a:t>
            </a:r>
          </a:p>
          <a:p>
            <a:pPr marL="538163" lvl="1" indent="0" eaLnBrk="1" hangingPunct="1"/>
            <a:r>
              <a:rPr lang="en-US" smtClean="0"/>
              <a:t> Intermediate Organisms</a:t>
            </a:r>
          </a:p>
          <a:p>
            <a:pPr eaLnBrk="1" hangingPunct="1"/>
            <a:endParaRPr lang="en-US" smtClean="0"/>
          </a:p>
          <a:p>
            <a:pPr eaLnBrk="1" hangingPunct="1"/>
            <a:r>
              <a:rPr lang="en-US" smtClean="0"/>
              <a:t>Mechanisms of heredity</a:t>
            </a:r>
          </a:p>
          <a:p>
            <a:pPr marL="538163" lvl="1" indent="0" eaLnBrk="1" hangingPunct="1"/>
            <a:r>
              <a:rPr lang="en-US" smtClean="0"/>
              <a:t>- Early criticism of Darwin’s ideas were resolved by Mendel’s theories for genetic inheritance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17564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"/>
          <p:cNvSpPr>
            <a:spLocks/>
          </p:cNvSpPr>
          <p:nvPr/>
        </p:nvSpPr>
        <p:spPr bwMode="auto">
          <a:xfrm>
            <a:off x="1447800" y="6596063"/>
            <a:ext cx="7112000" cy="12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40639" bIns="0" anchor="b"/>
          <a:lstStyle>
            <a:lvl1pPr marL="39688" eaLnBrk="0" hangingPunct="0"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1pPr>
            <a:lvl2pPr marL="742950" indent="-285750" eaLnBrk="0" hangingPunct="0"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2pPr>
            <a:lvl3pPr marL="1143000" indent="-228600" eaLnBrk="0" hangingPunct="0"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3pPr>
            <a:lvl4pPr marL="1600200" indent="-228600" eaLnBrk="0" hangingPunct="0"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4pPr>
            <a:lvl5pPr marL="2057400" indent="-228600" eaLnBrk="0" hangingPunct="0"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9pPr>
          </a:lstStyle>
          <a:p>
            <a:pPr algn="ctr" eaLnBrk="1" hangingPunct="1"/>
            <a:r>
              <a:rPr lang="en-US" sz="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.</a:t>
            </a:r>
          </a:p>
        </p:txBody>
      </p:sp>
      <p:sp>
        <p:nvSpPr>
          <p:cNvPr id="8195" name="Rectangle 2"/>
          <p:cNvSpPr>
            <a:spLocks/>
          </p:cNvSpPr>
          <p:nvPr/>
        </p:nvSpPr>
        <p:spPr bwMode="auto">
          <a:xfrm>
            <a:off x="-63500" y="6489700"/>
            <a:ext cx="1003300" cy="25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40639" bIns="0" anchor="b"/>
          <a:lstStyle>
            <a:lvl1pPr marL="39688" eaLnBrk="0" hangingPunct="0"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1pPr>
            <a:lvl2pPr marL="742950" indent="-285750" eaLnBrk="0" hangingPunct="0"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2pPr>
            <a:lvl3pPr marL="1143000" indent="-228600" eaLnBrk="0" hangingPunct="0"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3pPr>
            <a:lvl4pPr marL="1600200" indent="-228600" eaLnBrk="0" hangingPunct="0"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4pPr>
            <a:lvl5pPr marL="2057400" indent="-228600" eaLnBrk="0" hangingPunct="0"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9pPr>
          </a:lstStyle>
          <a:p>
            <a:pPr algn="ctr" eaLnBrk="1" hangingPunct="1"/>
            <a:endParaRPr lang="en-US" sz="1800">
              <a:solidFill>
                <a:srgbClr val="FFFFFF"/>
              </a:solidFill>
              <a:latin typeface="Arial Bold" panose="020B0704020202020204" pitchFamily="34" charset="0"/>
              <a:cs typeface="Arial Bold" panose="020B0704020202020204" pitchFamily="34" charset="0"/>
              <a:sym typeface="Arial Bold" panose="020B0704020202020204" pitchFamily="34" charset="0"/>
            </a:endParaRPr>
          </a:p>
        </p:txBody>
      </p:sp>
      <p:sp>
        <p:nvSpPr>
          <p:cNvPr id="8196" name="Rectangle 3"/>
          <p:cNvSpPr>
            <a:spLocks noGrp="1" noChangeArrowheads="1"/>
          </p:cNvSpPr>
          <p:nvPr>
            <p:ph type="title"/>
          </p:nvPr>
        </p:nvSpPr>
        <p:spPr/>
        <p:txBody>
          <a:bodyPr rIns="81278"/>
          <a:lstStyle/>
          <a:p>
            <a:pPr eaLnBrk="1" hangingPunct="1"/>
            <a:r>
              <a:rPr lang="en-US" sz="3000" smtClean="0">
                <a:solidFill>
                  <a:srgbClr val="0000FF"/>
                </a:solidFill>
              </a:rPr>
              <a:t>Why a Study of Biology is Important?</a:t>
            </a:r>
          </a:p>
        </p:txBody>
      </p:sp>
      <p:sp>
        <p:nvSpPr>
          <p:cNvPr id="2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609600" y="2362200"/>
            <a:ext cx="7467600" cy="4114800"/>
          </a:xfrm>
        </p:spPr>
        <p:txBody>
          <a:bodyPr rIns="81278"/>
          <a:lstStyle/>
          <a:p>
            <a:pPr marL="0" indent="0" algn="ctr" eaLnBrk="1" hangingPunct="1">
              <a:lnSpc>
                <a:spcPct val="90000"/>
              </a:lnSpc>
            </a:pPr>
            <a:r>
              <a:rPr lang="en-US" sz="3600" smtClean="0"/>
              <a:t>Philosophical</a:t>
            </a:r>
          </a:p>
          <a:p>
            <a:pPr marL="0" indent="0" eaLnBrk="1" hangingPunct="1">
              <a:lnSpc>
                <a:spcPct val="90000"/>
              </a:lnSpc>
              <a:buSzPct val="125000"/>
              <a:buFont typeface="Arial" panose="020B0604020202020204" pitchFamily="34" charset="0"/>
              <a:buChar char="•"/>
            </a:pPr>
            <a:r>
              <a:rPr lang="en-US" sz="2200" u="sng" smtClean="0">
                <a:solidFill>
                  <a:srgbClr val="000000"/>
                </a:solidFill>
                <a:hlinkClick r:id="rId5"/>
              </a:rPr>
              <a:t>Evolution</a:t>
            </a:r>
            <a:endParaRPr lang="en-US" smtClean="0">
              <a:solidFill>
                <a:srgbClr val="000000"/>
              </a:solidFill>
            </a:endParaRPr>
          </a:p>
          <a:p>
            <a:pPr marL="0" indent="0" eaLnBrk="1" hangingPunct="1">
              <a:lnSpc>
                <a:spcPct val="90000"/>
              </a:lnSpc>
              <a:buSzPct val="125000"/>
              <a:buFont typeface="Arial" panose="020B0604020202020204" pitchFamily="34" charset="0"/>
              <a:buChar char="•"/>
            </a:pPr>
            <a:r>
              <a:rPr lang="en-US" sz="2200" u="sng" smtClean="0">
                <a:solidFill>
                  <a:srgbClr val="000000"/>
                </a:solidFill>
                <a:hlinkClick r:id="rId6"/>
              </a:rPr>
              <a:t>Genetics</a:t>
            </a:r>
            <a:endParaRPr lang="en-US" sz="2200" u="sng" smtClean="0">
              <a:solidFill>
                <a:srgbClr val="000000"/>
              </a:solidFill>
            </a:endParaRP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advTm="73648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2" grpId="0" build="p" bldLvl="5" autoUpdateAnimBg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1pPr>
            <a:lvl2pPr marL="742950" indent="-285750" eaLnBrk="0" hangingPunct="0"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2pPr>
            <a:lvl3pPr marL="1143000" indent="-228600" eaLnBrk="0" hangingPunct="0"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3pPr>
            <a:lvl4pPr marL="1600200" indent="-228600" eaLnBrk="0" hangingPunct="0"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4pPr>
            <a:lvl5pPr marL="2057400" indent="-228600" eaLnBrk="0" hangingPunct="0"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9pPr>
          </a:lstStyle>
          <a:p>
            <a:pPr eaLnBrk="1" hangingPunct="1"/>
            <a:fld id="{77259988-4DAC-4CAB-8505-691BA224C612}" type="slidenum">
              <a:rPr lang="en-US"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pPr eaLnBrk="1" hangingPunct="1"/>
              <a:t>40</a:t>
            </a:fld>
            <a:endParaRPr lang="en-US" sz="14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5059" name="Rectangle 1"/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686800" cy="1600200"/>
          </a:xfrm>
        </p:spPr>
        <p:txBody>
          <a:bodyPr rIns="81279"/>
          <a:lstStyle/>
          <a:p>
            <a:pPr eaLnBrk="1" hangingPunct="1"/>
            <a:r>
              <a:rPr lang="en-US" smtClean="0">
                <a:solidFill>
                  <a:srgbClr val="3F3FFF"/>
                </a:solidFill>
              </a:rPr>
              <a:t>Post-Darwin Evolution Evidence</a:t>
            </a:r>
          </a:p>
        </p:txBody>
      </p:sp>
      <p:sp>
        <p:nvSpPr>
          <p:cNvPr id="4506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381000" y="1676400"/>
            <a:ext cx="8229600" cy="5181600"/>
          </a:xfrm>
        </p:spPr>
        <p:txBody>
          <a:bodyPr rIns="81279"/>
          <a:lstStyle/>
          <a:p>
            <a:pPr eaLnBrk="1" hangingPunct="1"/>
            <a:r>
              <a:rPr lang="en-US" smtClean="0"/>
              <a:t>Comparative anatomy</a:t>
            </a:r>
          </a:p>
          <a:p>
            <a:pPr eaLnBrk="1" hangingPunct="1"/>
            <a:r>
              <a:rPr lang="en-US" smtClean="0"/>
              <a:t>- </a:t>
            </a:r>
            <a:r>
              <a:rPr lang="en-US" smtClean="0">
                <a:solidFill>
                  <a:srgbClr val="FF0000"/>
                </a:solidFill>
                <a:latin typeface="Arial Bold" panose="020B0704020202020204" pitchFamily="34" charset="0"/>
                <a:cs typeface="Arial Bold" panose="020B0704020202020204" pitchFamily="34" charset="0"/>
                <a:sym typeface="Arial Bold" panose="020B0704020202020204" pitchFamily="34" charset="0"/>
              </a:rPr>
              <a:t>Homologous structures</a:t>
            </a:r>
            <a:r>
              <a:rPr lang="en-US" smtClean="0"/>
              <a:t> have same evolutionary origin, but different structure and function.</a:t>
            </a:r>
          </a:p>
          <a:p>
            <a:pPr eaLnBrk="1" hangingPunct="1"/>
            <a:endParaRPr lang="en-US" smtClean="0"/>
          </a:p>
          <a:p>
            <a:pPr eaLnBrk="1" hangingPunct="1"/>
            <a:r>
              <a:rPr lang="en-US" smtClean="0"/>
              <a:t>- </a:t>
            </a:r>
            <a:r>
              <a:rPr lang="en-US" smtClean="0">
                <a:solidFill>
                  <a:srgbClr val="FF0000"/>
                </a:solidFill>
                <a:latin typeface="Arial Bold" panose="020B0704020202020204" pitchFamily="34" charset="0"/>
                <a:cs typeface="Arial Bold" panose="020B0704020202020204" pitchFamily="34" charset="0"/>
                <a:sym typeface="Arial Bold" panose="020B0704020202020204" pitchFamily="34" charset="0"/>
              </a:rPr>
              <a:t>Analogous structures</a:t>
            </a:r>
            <a:r>
              <a:rPr lang="en-US" smtClean="0">
                <a:solidFill>
                  <a:srgbClr val="FFFF00"/>
                </a:solidFill>
              </a:rPr>
              <a:t> </a:t>
            </a:r>
            <a:r>
              <a:rPr lang="en-US" smtClean="0"/>
              <a:t>have similar structure and function, but different evolutionary origin.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42221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1pPr>
            <a:lvl2pPr marL="742950" indent="-285750" eaLnBrk="0" hangingPunct="0"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2pPr>
            <a:lvl3pPr marL="1143000" indent="-228600" eaLnBrk="0" hangingPunct="0"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3pPr>
            <a:lvl4pPr marL="1600200" indent="-228600" eaLnBrk="0" hangingPunct="0"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4pPr>
            <a:lvl5pPr marL="2057400" indent="-228600" eaLnBrk="0" hangingPunct="0"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9pPr>
          </a:lstStyle>
          <a:p>
            <a:pPr eaLnBrk="1" hangingPunct="1"/>
            <a:fld id="{0BD614C7-A47E-46D9-96B9-AFF20AEAF81A}" type="slidenum">
              <a:rPr lang="en-US"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pPr eaLnBrk="1" hangingPunct="1"/>
              <a:t>41</a:t>
            </a:fld>
            <a:endParaRPr lang="en-US" sz="14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6083" name="Rectangle 1"/>
          <p:cNvSpPr>
            <a:spLocks noGrp="1" noChangeArrowheads="1"/>
          </p:cNvSpPr>
          <p:nvPr>
            <p:ph type="title"/>
          </p:nvPr>
        </p:nvSpPr>
        <p:spPr/>
        <p:txBody>
          <a:bodyPr rIns="81279"/>
          <a:lstStyle/>
          <a:p>
            <a:pPr eaLnBrk="1" hangingPunct="1"/>
            <a:r>
              <a:rPr lang="en-US" smtClean="0">
                <a:solidFill>
                  <a:srgbClr val="3F3FFF"/>
                </a:solidFill>
              </a:rPr>
              <a:t>Homologous Structures</a:t>
            </a:r>
          </a:p>
        </p:txBody>
      </p:sp>
      <p:pic>
        <p:nvPicPr>
          <p:cNvPr id="46084" name="Picture 2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875" y="1476375"/>
            <a:ext cx="8601075" cy="3902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08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 rIns="81279"/>
          <a:lstStyle/>
          <a:p>
            <a:pPr eaLnBrk="1" hangingPunct="1"/>
            <a:endParaRPr lang="en-US" smtClean="0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53523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1pPr>
            <a:lvl2pPr marL="742950" indent="-285750" eaLnBrk="0" hangingPunct="0"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2pPr>
            <a:lvl3pPr marL="1143000" indent="-228600" eaLnBrk="0" hangingPunct="0"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3pPr>
            <a:lvl4pPr marL="1600200" indent="-228600" eaLnBrk="0" hangingPunct="0"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4pPr>
            <a:lvl5pPr marL="2057400" indent="-228600" eaLnBrk="0" hangingPunct="0"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9pPr>
          </a:lstStyle>
          <a:p>
            <a:pPr eaLnBrk="1" hangingPunct="1"/>
            <a:fld id="{0162D5BE-0567-49CD-9D5B-E5B165A9E49B}" type="slidenum">
              <a:rPr lang="en-US"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pPr eaLnBrk="1" hangingPunct="1"/>
              <a:t>42</a:t>
            </a:fld>
            <a:endParaRPr lang="en-US" sz="14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7107" name="Rectangle 1"/>
          <p:cNvSpPr>
            <a:spLocks noGrp="1" noChangeArrowheads="1"/>
          </p:cNvSpPr>
          <p:nvPr>
            <p:ph type="title"/>
          </p:nvPr>
        </p:nvSpPr>
        <p:spPr>
          <a:xfrm>
            <a:off x="228600" y="152400"/>
            <a:ext cx="8686800" cy="1447800"/>
          </a:xfrm>
        </p:spPr>
        <p:txBody>
          <a:bodyPr rIns="81279"/>
          <a:lstStyle/>
          <a:p>
            <a:pPr eaLnBrk="1" hangingPunct="1"/>
            <a:r>
              <a:rPr lang="en-US" smtClean="0">
                <a:solidFill>
                  <a:srgbClr val="4F4FFF"/>
                </a:solidFill>
              </a:rPr>
              <a:t>Post-Darwin Evolution Evidence</a:t>
            </a:r>
          </a:p>
        </p:txBody>
      </p:sp>
      <p:sp>
        <p:nvSpPr>
          <p:cNvPr id="4710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4343400" cy="5257800"/>
          </a:xfrm>
        </p:spPr>
        <p:txBody>
          <a:bodyPr rIns="81279"/>
          <a:lstStyle/>
          <a:p>
            <a:pPr eaLnBrk="1" hangingPunct="1">
              <a:lnSpc>
                <a:spcPct val="90000"/>
              </a:lnSpc>
            </a:pPr>
            <a:r>
              <a:rPr lang="en-US" smtClean="0"/>
              <a:t>Molecular Evidence</a:t>
            </a:r>
          </a:p>
          <a:p>
            <a:pPr eaLnBrk="1" hangingPunct="1">
              <a:lnSpc>
                <a:spcPct val="90000"/>
              </a:lnSpc>
            </a:pPr>
            <a:endParaRPr lang="en-US" smtClean="0"/>
          </a:p>
          <a:p>
            <a:pPr eaLnBrk="1" hangingPunct="1">
              <a:lnSpc>
                <a:spcPct val="90000"/>
              </a:lnSpc>
            </a:pPr>
            <a:r>
              <a:rPr lang="en-US" smtClean="0"/>
              <a:t>- Our increased understanding of DNA and protein structures has led to the development of more accurate </a:t>
            </a:r>
            <a:r>
              <a:rPr lang="en-US" smtClean="0">
                <a:solidFill>
                  <a:srgbClr val="FF0000"/>
                </a:solidFill>
                <a:latin typeface="Arial Bold" panose="020B0704020202020204" pitchFamily="34" charset="0"/>
                <a:cs typeface="Arial Bold" panose="020B0704020202020204" pitchFamily="34" charset="0"/>
                <a:sym typeface="Arial Bold" panose="020B0704020202020204" pitchFamily="34" charset="0"/>
              </a:rPr>
              <a:t>phylogenetic trees</a:t>
            </a:r>
            <a:r>
              <a:rPr lang="en-US" smtClean="0"/>
              <a:t>.</a:t>
            </a:r>
          </a:p>
        </p:txBody>
      </p:sp>
      <p:pic>
        <p:nvPicPr>
          <p:cNvPr id="47109" name="Picture 3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3763" y="1981200"/>
            <a:ext cx="4330700" cy="3946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14049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1pPr>
            <a:lvl2pPr marL="742950" indent="-285750" eaLnBrk="0" hangingPunct="0"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2pPr>
            <a:lvl3pPr marL="1143000" indent="-228600" eaLnBrk="0" hangingPunct="0"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3pPr>
            <a:lvl4pPr marL="1600200" indent="-228600" eaLnBrk="0" hangingPunct="0"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4pPr>
            <a:lvl5pPr marL="2057400" indent="-228600" eaLnBrk="0" hangingPunct="0"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9pPr>
          </a:lstStyle>
          <a:p>
            <a:pPr eaLnBrk="1" hangingPunct="1"/>
            <a:fld id="{B840CA31-F5C2-4B0B-AEB5-2BBEAD3C441D}" type="slidenum">
              <a:rPr lang="en-US"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pPr eaLnBrk="1" hangingPunct="1"/>
              <a:t>43</a:t>
            </a:fld>
            <a:endParaRPr lang="en-US" sz="14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8131" name="Rectangle 1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692275"/>
          </a:xfrm>
        </p:spPr>
        <p:txBody>
          <a:bodyPr rIns="81279"/>
          <a:lstStyle/>
          <a:p>
            <a:pPr eaLnBrk="1" hangingPunct="1"/>
            <a:r>
              <a:rPr lang="en-US" smtClean="0">
                <a:solidFill>
                  <a:srgbClr val="3F3FFF"/>
                </a:solidFill>
              </a:rPr>
              <a:t>Unifying Themes in Biology</a:t>
            </a:r>
          </a:p>
        </p:txBody>
      </p:sp>
      <p:sp>
        <p:nvSpPr>
          <p:cNvPr id="4813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304800" y="1790700"/>
            <a:ext cx="8839200" cy="5359400"/>
          </a:xfrm>
        </p:spPr>
        <p:txBody>
          <a:bodyPr rIns="81279"/>
          <a:lstStyle/>
          <a:p>
            <a:pPr eaLnBrk="1" hangingPunct="1"/>
            <a:r>
              <a:rPr lang="en-US" smtClean="0">
                <a:solidFill>
                  <a:srgbClr val="FF0000"/>
                </a:solidFill>
                <a:latin typeface="Arial Bold" panose="020B0704020202020204" pitchFamily="34" charset="0"/>
                <a:cs typeface="Arial Bold" panose="020B0704020202020204" pitchFamily="34" charset="0"/>
                <a:sym typeface="Arial Bold" panose="020B0704020202020204" pitchFamily="34" charset="0"/>
              </a:rPr>
              <a:t>Cell theory</a:t>
            </a:r>
            <a:endParaRPr lang="en-US" smtClean="0">
              <a:solidFill>
                <a:srgbClr val="FF0000"/>
              </a:solidFill>
              <a:latin typeface="Arial Bold" panose="020B0704020202020204" pitchFamily="34" charset="0"/>
              <a:ea typeface="ヒラギノ角ゴ ProN W6" charset="0"/>
              <a:cs typeface="ヒラギノ角ゴ ProN W6" charset="0"/>
              <a:sym typeface="Arial Bold" panose="020B0704020202020204" pitchFamily="34" charset="0"/>
            </a:endParaRPr>
          </a:p>
          <a:p>
            <a:pPr eaLnBrk="1" hangingPunct="1">
              <a:buSzPct val="125000"/>
            </a:pPr>
            <a:r>
              <a:rPr lang="en-US" smtClean="0"/>
              <a:t> The cell theory describes the organization of living systems</a:t>
            </a:r>
            <a:r>
              <a:rPr lang="en-US" smtClean="0">
                <a:solidFill>
                  <a:srgbClr val="FFFF00"/>
                </a:solidFill>
              </a:rPr>
              <a:t>  </a:t>
            </a:r>
            <a:endParaRPr lang="en-US" smtClean="0"/>
          </a:p>
          <a:p>
            <a:pPr eaLnBrk="1" hangingPunct="1">
              <a:buClr>
                <a:srgbClr val="FFFF00"/>
              </a:buClr>
              <a:buSzPct val="125000"/>
            </a:pPr>
            <a:r>
              <a:rPr lang="en-US" smtClean="0">
                <a:solidFill>
                  <a:srgbClr val="FFFF00"/>
                </a:solidFill>
              </a:rPr>
              <a:t>  </a:t>
            </a:r>
            <a:r>
              <a:rPr lang="en-US" smtClean="0"/>
              <a:t>All living organisms are made of cells, and all living cells come from preexisting cells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12325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Picture 1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7650" y="1001713"/>
            <a:ext cx="6096000" cy="549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155" name="Rectangle 2"/>
          <p:cNvSpPr>
            <a:spLocks noGrp="1" noChangeArrowheads="1"/>
          </p:cNvSpPr>
          <p:nvPr>
            <p:ph type="title"/>
          </p:nvPr>
        </p:nvSpPr>
        <p:spPr>
          <a:xfrm>
            <a:off x="127000" y="6502400"/>
            <a:ext cx="1971675" cy="257175"/>
          </a:xfrm>
        </p:spPr>
        <p:txBody>
          <a:bodyPr rIns="81258"/>
          <a:lstStyle/>
          <a:p>
            <a:pPr eaLnBrk="1" hangingPunct="1"/>
            <a:r>
              <a:rPr lang="en-US" sz="1200" smtClean="0"/>
              <a:t>Fig. 1.11a</a:t>
            </a:r>
          </a:p>
        </p:txBody>
      </p:sp>
      <p:sp>
        <p:nvSpPr>
          <p:cNvPr id="49156" name="Rectangle 3"/>
          <p:cNvSpPr>
            <a:spLocks/>
          </p:cNvSpPr>
          <p:nvPr/>
        </p:nvSpPr>
        <p:spPr bwMode="auto">
          <a:xfrm>
            <a:off x="660400" y="152400"/>
            <a:ext cx="7823200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40639" bIns="0"/>
          <a:lstStyle>
            <a:lvl1pPr marL="39688" eaLnBrk="0" hangingPunct="0"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1pPr>
            <a:lvl2pPr marL="742950" indent="-285750" eaLnBrk="0" hangingPunct="0"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2pPr>
            <a:lvl3pPr marL="1143000" indent="-228600" eaLnBrk="0" hangingPunct="0"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3pPr>
            <a:lvl4pPr marL="1600200" indent="-228600" eaLnBrk="0" hangingPunct="0"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4pPr>
            <a:lvl5pPr marL="2057400" indent="-228600" eaLnBrk="0" hangingPunct="0"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sz="480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Single Celled Organisms</a:t>
            </a:r>
          </a:p>
        </p:txBody>
      </p:sp>
      <p:sp>
        <p:nvSpPr>
          <p:cNvPr id="49157" name="Rectangle 4"/>
          <p:cNvSpPr>
            <a:spLocks noGrp="1" noChangeArrowheads="1"/>
          </p:cNvSpPr>
          <p:nvPr>
            <p:ph type="body" idx="1"/>
          </p:nvPr>
        </p:nvSpPr>
        <p:spPr/>
        <p:txBody>
          <a:bodyPr rIns="81258"/>
          <a:lstStyle/>
          <a:p>
            <a:pPr eaLnBrk="1" hangingPunct="1"/>
            <a:endParaRPr lang="en-US" smtClean="0"/>
          </a:p>
        </p:txBody>
      </p:sp>
      <p:sp>
        <p:nvSpPr>
          <p:cNvPr id="49158" name="Rectangle 5"/>
          <p:cNvSpPr>
            <a:spLocks/>
          </p:cNvSpPr>
          <p:nvPr/>
        </p:nvSpPr>
        <p:spPr bwMode="auto">
          <a:xfrm>
            <a:off x="4348163" y="6388100"/>
            <a:ext cx="458787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40639" bIns="0">
            <a:spAutoFit/>
          </a:bodyPr>
          <a:lstStyle>
            <a:lvl1pPr marL="39688" eaLnBrk="0" hangingPunct="0"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1pPr>
            <a:lvl2pPr marL="742950" indent="-285750" eaLnBrk="0" hangingPunct="0"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2pPr>
            <a:lvl3pPr marL="1143000" indent="-228600" eaLnBrk="0" hangingPunct="0"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3pPr>
            <a:lvl4pPr marL="1600200" indent="-228600" eaLnBrk="0" hangingPunct="0"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4pPr>
            <a:lvl5pPr marL="2057400" indent="-228600" eaLnBrk="0" hangingPunct="0"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9pPr>
          </a:lstStyle>
          <a:p>
            <a:pPr algn="ctr" eaLnBrk="1" hangingPunct="1"/>
            <a:r>
              <a:rPr lang="en-US" sz="2400">
                <a:solidFill>
                  <a:schemeClr val="tx1"/>
                </a:solidFill>
                <a:cs typeface="Times New Roman" panose="02020603050405020304" pitchFamily="18" charset="0"/>
              </a:rPr>
              <a:t>34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21958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8" name="Picture 1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3238" y="1192213"/>
            <a:ext cx="6616700" cy="539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0179" name="Rectangle 2"/>
          <p:cNvSpPr>
            <a:spLocks noGrp="1" noChangeArrowheads="1"/>
          </p:cNvSpPr>
          <p:nvPr>
            <p:ph type="title"/>
          </p:nvPr>
        </p:nvSpPr>
        <p:spPr>
          <a:xfrm>
            <a:off x="495300" y="6527800"/>
            <a:ext cx="1971675" cy="257175"/>
          </a:xfrm>
        </p:spPr>
        <p:txBody>
          <a:bodyPr rIns="81258"/>
          <a:lstStyle/>
          <a:p>
            <a:pPr eaLnBrk="1" hangingPunct="1"/>
            <a:r>
              <a:rPr lang="en-US" sz="1200" smtClean="0"/>
              <a:t>Fig. 1.11b</a:t>
            </a:r>
          </a:p>
        </p:txBody>
      </p:sp>
      <p:sp>
        <p:nvSpPr>
          <p:cNvPr id="50180" name="Rectangle 3"/>
          <p:cNvSpPr>
            <a:spLocks/>
          </p:cNvSpPr>
          <p:nvPr/>
        </p:nvSpPr>
        <p:spPr bwMode="auto">
          <a:xfrm>
            <a:off x="901700" y="203200"/>
            <a:ext cx="7353300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40639" bIns="0"/>
          <a:lstStyle>
            <a:lvl1pPr marL="39688" eaLnBrk="0" hangingPunct="0"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1pPr>
            <a:lvl2pPr marL="742950" indent="-285750" eaLnBrk="0" hangingPunct="0"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2pPr>
            <a:lvl3pPr marL="1143000" indent="-228600" eaLnBrk="0" hangingPunct="0"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3pPr>
            <a:lvl4pPr marL="1600200" indent="-228600" eaLnBrk="0" hangingPunct="0"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4pPr>
            <a:lvl5pPr marL="2057400" indent="-228600" eaLnBrk="0" hangingPunct="0"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sz="480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Multi-Cellular Organisms</a:t>
            </a:r>
          </a:p>
        </p:txBody>
      </p:sp>
      <p:sp>
        <p:nvSpPr>
          <p:cNvPr id="50181" name="Rectangle 4"/>
          <p:cNvSpPr>
            <a:spLocks noGrp="1" noChangeArrowheads="1"/>
          </p:cNvSpPr>
          <p:nvPr>
            <p:ph type="body" idx="1"/>
          </p:nvPr>
        </p:nvSpPr>
        <p:spPr/>
        <p:txBody>
          <a:bodyPr rIns="81258"/>
          <a:lstStyle/>
          <a:p>
            <a:pPr eaLnBrk="1" hangingPunct="1"/>
            <a:endParaRPr lang="en-US" smtClean="0"/>
          </a:p>
        </p:txBody>
      </p:sp>
      <p:sp>
        <p:nvSpPr>
          <p:cNvPr id="50182" name="Rectangle 5"/>
          <p:cNvSpPr>
            <a:spLocks/>
          </p:cNvSpPr>
          <p:nvPr/>
        </p:nvSpPr>
        <p:spPr bwMode="auto">
          <a:xfrm>
            <a:off x="4348163" y="6388100"/>
            <a:ext cx="458787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40639" bIns="0">
            <a:spAutoFit/>
          </a:bodyPr>
          <a:lstStyle>
            <a:lvl1pPr marL="39688" eaLnBrk="0" hangingPunct="0"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1pPr>
            <a:lvl2pPr marL="742950" indent="-285750" eaLnBrk="0" hangingPunct="0"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2pPr>
            <a:lvl3pPr marL="1143000" indent="-228600" eaLnBrk="0" hangingPunct="0"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3pPr>
            <a:lvl4pPr marL="1600200" indent="-228600" eaLnBrk="0" hangingPunct="0"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4pPr>
            <a:lvl5pPr marL="2057400" indent="-228600" eaLnBrk="0" hangingPunct="0"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9pPr>
          </a:lstStyle>
          <a:p>
            <a:pPr algn="ctr" eaLnBrk="1" hangingPunct="1"/>
            <a:r>
              <a:rPr lang="en-US" sz="2400">
                <a:solidFill>
                  <a:schemeClr val="tx1"/>
                </a:solidFill>
                <a:cs typeface="Times New Roman" panose="02020603050405020304" pitchFamily="18" charset="0"/>
              </a:rPr>
              <a:t>35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15807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1pPr>
            <a:lvl2pPr marL="742950" indent="-285750" eaLnBrk="0" hangingPunct="0"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2pPr>
            <a:lvl3pPr marL="1143000" indent="-228600" eaLnBrk="0" hangingPunct="0"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3pPr>
            <a:lvl4pPr marL="1600200" indent="-228600" eaLnBrk="0" hangingPunct="0"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4pPr>
            <a:lvl5pPr marL="2057400" indent="-228600" eaLnBrk="0" hangingPunct="0"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9pPr>
          </a:lstStyle>
          <a:p>
            <a:pPr eaLnBrk="1" hangingPunct="1"/>
            <a:fld id="{397C9314-F7DB-41A7-97AB-71F4C8C7D91E}" type="slidenum">
              <a:rPr lang="en-US"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pPr eaLnBrk="1" hangingPunct="1"/>
              <a:t>46</a:t>
            </a:fld>
            <a:endParaRPr lang="en-US" sz="14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51203" name="Rectangle 1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692275"/>
          </a:xfrm>
        </p:spPr>
        <p:txBody>
          <a:bodyPr rIns="81279"/>
          <a:lstStyle/>
          <a:p>
            <a:pPr eaLnBrk="1" hangingPunct="1"/>
            <a:r>
              <a:rPr lang="en-US" smtClean="0">
                <a:solidFill>
                  <a:srgbClr val="3F3FFF"/>
                </a:solidFill>
              </a:rPr>
              <a:t>1.4 Unifying Themes in Biology</a:t>
            </a:r>
          </a:p>
        </p:txBody>
      </p:sp>
      <p:sp>
        <p:nvSpPr>
          <p:cNvPr id="5120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304800" y="1879600"/>
            <a:ext cx="8839200" cy="4978400"/>
          </a:xfrm>
        </p:spPr>
        <p:txBody>
          <a:bodyPr rIns="81279"/>
          <a:lstStyle/>
          <a:p>
            <a:pPr eaLnBrk="1" hangingPunct="1"/>
            <a:r>
              <a:rPr lang="en-US" smtClean="0">
                <a:solidFill>
                  <a:srgbClr val="FF0000"/>
                </a:solidFill>
                <a:latin typeface="Arial Bold" panose="020B0704020202020204" pitchFamily="34" charset="0"/>
                <a:cs typeface="Arial Bold" panose="020B0704020202020204" pitchFamily="34" charset="0"/>
                <a:sym typeface="Arial Bold" panose="020B0704020202020204" pitchFamily="34" charset="0"/>
              </a:rPr>
              <a:t>Molecular basis of inheritance</a:t>
            </a:r>
            <a:endParaRPr lang="en-US" smtClean="0">
              <a:solidFill>
                <a:srgbClr val="FF0000"/>
              </a:solidFill>
              <a:latin typeface="Arial Bold" panose="020B0704020202020204" pitchFamily="34" charset="0"/>
              <a:ea typeface="ヒラギノ角ゴ ProN W6" charset="0"/>
              <a:cs typeface="ヒラギノ角ゴ ProN W6" charset="0"/>
              <a:sym typeface="Arial Bold" panose="020B0704020202020204" pitchFamily="34" charset="0"/>
            </a:endParaRPr>
          </a:p>
          <a:p>
            <a:pPr eaLnBrk="1" hangingPunct="1">
              <a:buSzPct val="125000"/>
            </a:pPr>
            <a:r>
              <a:rPr lang="en-US" smtClean="0"/>
              <a:t> The molecular basis of inheritance explains the continuity of life</a:t>
            </a:r>
          </a:p>
          <a:p>
            <a:pPr eaLnBrk="1" hangingPunct="1">
              <a:buSzPct val="125000"/>
            </a:pPr>
            <a:r>
              <a:rPr lang="en-US" smtClean="0"/>
              <a:t> DNA encodes genes which control living organisms and are passed from one generation to the next</a:t>
            </a:r>
          </a:p>
          <a:p>
            <a:pPr eaLnBrk="1" hangingPunct="1">
              <a:buSzPct val="125000"/>
            </a:pPr>
            <a:r>
              <a:rPr lang="en-US" smtClean="0"/>
              <a:t> The DNA code is similar for all organisms      (The Central Dogma)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36115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6" name="Picture 1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8588" y="212725"/>
            <a:ext cx="3797300" cy="6419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2227" name="Rectangle 2"/>
          <p:cNvSpPr>
            <a:spLocks noGrp="1" noChangeArrowheads="1"/>
          </p:cNvSpPr>
          <p:nvPr>
            <p:ph type="title"/>
          </p:nvPr>
        </p:nvSpPr>
        <p:spPr/>
        <p:txBody>
          <a:bodyPr rIns="81258"/>
          <a:lstStyle/>
          <a:p>
            <a:pPr eaLnBrk="1" hangingPunct="1"/>
            <a:r>
              <a:rPr lang="en-US" sz="1200" smtClean="0"/>
              <a:t>Fig. 1.12</a:t>
            </a:r>
          </a:p>
        </p:txBody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 rIns="81258"/>
          <a:lstStyle/>
          <a:p>
            <a:pPr eaLnBrk="1" hangingPunct="1"/>
            <a:endParaRPr lang="en-US" smtClean="0"/>
          </a:p>
        </p:txBody>
      </p:sp>
      <p:sp>
        <p:nvSpPr>
          <p:cNvPr id="52229" name="Rectangle 4"/>
          <p:cNvSpPr>
            <a:spLocks/>
          </p:cNvSpPr>
          <p:nvPr/>
        </p:nvSpPr>
        <p:spPr bwMode="auto">
          <a:xfrm>
            <a:off x="4348163" y="6388100"/>
            <a:ext cx="458787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40639" bIns="0">
            <a:spAutoFit/>
          </a:bodyPr>
          <a:lstStyle>
            <a:lvl1pPr marL="39688" eaLnBrk="0" hangingPunct="0"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1pPr>
            <a:lvl2pPr marL="742950" indent="-285750" eaLnBrk="0" hangingPunct="0"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2pPr>
            <a:lvl3pPr marL="1143000" indent="-228600" eaLnBrk="0" hangingPunct="0"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3pPr>
            <a:lvl4pPr marL="1600200" indent="-228600" eaLnBrk="0" hangingPunct="0"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4pPr>
            <a:lvl5pPr marL="2057400" indent="-228600" eaLnBrk="0" hangingPunct="0"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9pPr>
          </a:lstStyle>
          <a:p>
            <a:pPr algn="ctr" eaLnBrk="1" hangingPunct="1"/>
            <a:r>
              <a:rPr lang="en-US" sz="2400">
                <a:solidFill>
                  <a:schemeClr val="tx1"/>
                </a:solidFill>
                <a:cs typeface="Times New Roman" panose="02020603050405020304" pitchFamily="18" charset="0"/>
              </a:rPr>
              <a:t>37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33316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1pPr>
            <a:lvl2pPr marL="742950" indent="-285750" eaLnBrk="0" hangingPunct="0"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2pPr>
            <a:lvl3pPr marL="1143000" indent="-228600" eaLnBrk="0" hangingPunct="0"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3pPr>
            <a:lvl4pPr marL="1600200" indent="-228600" eaLnBrk="0" hangingPunct="0"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4pPr>
            <a:lvl5pPr marL="2057400" indent="-228600" eaLnBrk="0" hangingPunct="0"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9pPr>
          </a:lstStyle>
          <a:p>
            <a:pPr eaLnBrk="1" hangingPunct="1"/>
            <a:fld id="{1BA41BA6-7623-447E-9E60-3F1FFFF6444A}" type="slidenum">
              <a:rPr lang="en-US"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pPr eaLnBrk="1" hangingPunct="1"/>
              <a:t>48</a:t>
            </a:fld>
            <a:endParaRPr lang="en-US" sz="14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53251" name="Rectangle 1"/>
          <p:cNvSpPr>
            <a:spLocks noGrp="1" noChangeArrowheads="1"/>
          </p:cNvSpPr>
          <p:nvPr>
            <p:ph type="title"/>
          </p:nvPr>
        </p:nvSpPr>
        <p:spPr/>
        <p:txBody>
          <a:bodyPr rIns="81279"/>
          <a:lstStyle/>
          <a:p>
            <a:pPr eaLnBrk="1" hangingPunct="1"/>
            <a:r>
              <a:rPr lang="en-US" smtClean="0">
                <a:solidFill>
                  <a:srgbClr val="3F3FFF"/>
                </a:solidFill>
              </a:rPr>
              <a:t>Unifying Themes in Biology</a:t>
            </a:r>
          </a:p>
        </p:txBody>
      </p:sp>
      <p:sp>
        <p:nvSpPr>
          <p:cNvPr id="5325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1397000"/>
            <a:ext cx="8229600" cy="5499100"/>
          </a:xfrm>
        </p:spPr>
        <p:txBody>
          <a:bodyPr rIns="81279"/>
          <a:lstStyle/>
          <a:p>
            <a:pPr eaLnBrk="1" hangingPunct="1"/>
            <a:r>
              <a:rPr lang="en-US" smtClean="0">
                <a:solidFill>
                  <a:srgbClr val="FF0000"/>
                </a:solidFill>
                <a:latin typeface="Arial Bold" panose="020B0704020202020204" pitchFamily="34" charset="0"/>
                <a:cs typeface="Arial Bold" panose="020B0704020202020204" pitchFamily="34" charset="0"/>
                <a:sym typeface="Arial Bold" panose="020B0704020202020204" pitchFamily="34" charset="0"/>
              </a:rPr>
              <a:t>Structure and Function</a:t>
            </a:r>
            <a:endParaRPr lang="en-US" smtClean="0">
              <a:solidFill>
                <a:srgbClr val="FF0000"/>
              </a:solidFill>
              <a:latin typeface="Arial Bold" panose="020B0704020202020204" pitchFamily="34" charset="0"/>
              <a:ea typeface="ヒラギノ角ゴ ProN W6" charset="0"/>
              <a:cs typeface="ヒラギノ角ゴ ProN W6" charset="0"/>
              <a:sym typeface="Arial Bold" panose="020B0704020202020204" pitchFamily="34" charset="0"/>
            </a:endParaRPr>
          </a:p>
          <a:p>
            <a:pPr eaLnBrk="1" hangingPunct="1">
              <a:buSzPct val="125000"/>
            </a:pPr>
            <a:r>
              <a:rPr lang="en-US" smtClean="0"/>
              <a:t> The proper function of a molecule is dependent on its structure</a:t>
            </a:r>
          </a:p>
          <a:p>
            <a:pPr eaLnBrk="1" hangingPunct="1">
              <a:buSzPct val="125000"/>
            </a:pPr>
            <a:r>
              <a:rPr lang="en-US" smtClean="0"/>
              <a:t> The structure of a molecule can often tell us about its function</a:t>
            </a:r>
          </a:p>
          <a:p>
            <a:pPr eaLnBrk="1" hangingPunct="1">
              <a:buSzPct val="125000"/>
            </a:pPr>
            <a:r>
              <a:rPr lang="en-US" smtClean="0"/>
              <a:t> Four major classes of Biomolecules</a:t>
            </a:r>
          </a:p>
          <a:p>
            <a:pPr marL="995363" lvl="2" indent="0" eaLnBrk="1" hangingPunct="1">
              <a:buSzPct val="99000"/>
              <a:buFontTx/>
              <a:buAutoNum type="arabicPeriod"/>
            </a:pPr>
            <a:r>
              <a:rPr lang="en-US" smtClean="0"/>
              <a:t> Nucleic Acids </a:t>
            </a:r>
          </a:p>
          <a:p>
            <a:pPr marL="995363" lvl="2" indent="0" eaLnBrk="1" hangingPunct="1">
              <a:buSzPct val="99000"/>
              <a:buFontTx/>
              <a:buAutoNum type="arabicPeriod"/>
            </a:pPr>
            <a:r>
              <a:rPr lang="en-US" smtClean="0"/>
              <a:t> Amino Acids </a:t>
            </a:r>
          </a:p>
          <a:p>
            <a:pPr marL="995363" lvl="2" indent="0" eaLnBrk="1" hangingPunct="1">
              <a:buSzPct val="99000"/>
              <a:buFontTx/>
              <a:buAutoNum type="arabicPeriod"/>
            </a:pPr>
            <a:r>
              <a:rPr lang="en-US" smtClean="0"/>
              <a:t> Lipids</a:t>
            </a:r>
          </a:p>
          <a:p>
            <a:pPr marL="995363" lvl="2" indent="0" eaLnBrk="1" hangingPunct="1">
              <a:buSzPct val="99000"/>
              <a:buFontTx/>
              <a:buAutoNum type="arabicPeriod"/>
            </a:pPr>
            <a:r>
              <a:rPr lang="en-US" smtClean="0"/>
              <a:t> Carbohydrates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8762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1pPr>
            <a:lvl2pPr marL="742950" indent="-285750" eaLnBrk="0" hangingPunct="0"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2pPr>
            <a:lvl3pPr marL="1143000" indent="-228600" eaLnBrk="0" hangingPunct="0"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3pPr>
            <a:lvl4pPr marL="1600200" indent="-228600" eaLnBrk="0" hangingPunct="0"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4pPr>
            <a:lvl5pPr marL="2057400" indent="-228600" eaLnBrk="0" hangingPunct="0"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9pPr>
          </a:lstStyle>
          <a:p>
            <a:pPr eaLnBrk="1" hangingPunct="1"/>
            <a:fld id="{9D3798E0-787F-4E0C-9ABD-E7FF5CBC2E03}" type="slidenum">
              <a:rPr lang="en-US"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pPr eaLnBrk="1" hangingPunct="1"/>
              <a:t>49</a:t>
            </a:fld>
            <a:endParaRPr lang="en-US" sz="14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54275" name="Rectangle 1"/>
          <p:cNvSpPr>
            <a:spLocks noGrp="1" noChangeArrowheads="1"/>
          </p:cNvSpPr>
          <p:nvPr>
            <p:ph type="title"/>
          </p:nvPr>
        </p:nvSpPr>
        <p:spPr>
          <a:xfrm>
            <a:off x="457200" y="15875"/>
            <a:ext cx="8229600" cy="1660525"/>
          </a:xfrm>
        </p:spPr>
        <p:txBody>
          <a:bodyPr rIns="81279"/>
          <a:lstStyle/>
          <a:p>
            <a:pPr eaLnBrk="1" hangingPunct="1"/>
            <a:r>
              <a:rPr lang="en-US" smtClean="0">
                <a:solidFill>
                  <a:srgbClr val="3F3FFF"/>
                </a:solidFill>
              </a:rPr>
              <a:t>Unifying Themes in Biology</a:t>
            </a:r>
          </a:p>
        </p:txBody>
      </p:sp>
      <p:sp>
        <p:nvSpPr>
          <p:cNvPr id="5427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304800" y="1333500"/>
            <a:ext cx="8839200" cy="5524500"/>
          </a:xfrm>
        </p:spPr>
        <p:txBody>
          <a:bodyPr rIns="81279"/>
          <a:lstStyle/>
          <a:p>
            <a:pPr eaLnBrk="1" hangingPunct="1"/>
            <a:r>
              <a:rPr lang="en-US" smtClean="0">
                <a:solidFill>
                  <a:srgbClr val="FF0000"/>
                </a:solidFill>
                <a:latin typeface="Arial Bold" panose="020B0704020202020204" pitchFamily="34" charset="0"/>
                <a:cs typeface="Arial Bold" panose="020B0704020202020204" pitchFamily="34" charset="0"/>
                <a:sym typeface="Arial Bold" panose="020B0704020202020204" pitchFamily="34" charset="0"/>
              </a:rPr>
              <a:t>Evolutionary Change</a:t>
            </a:r>
            <a:endParaRPr lang="en-US" smtClean="0">
              <a:solidFill>
                <a:srgbClr val="FF0000"/>
              </a:solidFill>
              <a:latin typeface="Arial Bold" panose="020B0704020202020204" pitchFamily="34" charset="0"/>
              <a:ea typeface="ヒラギノ角ゴ ProN W6" charset="0"/>
              <a:cs typeface="ヒラギノ角ゴ ProN W6" charset="0"/>
              <a:sym typeface="Arial Bold" panose="020B0704020202020204" pitchFamily="34" charset="0"/>
            </a:endParaRPr>
          </a:p>
          <a:p>
            <a:pPr eaLnBrk="1" hangingPunct="1">
              <a:buSzPct val="125000"/>
            </a:pPr>
            <a:r>
              <a:rPr lang="en-US" smtClean="0"/>
              <a:t> The diversity of life arises by evolutionary change leading to the present biodiversity we see</a:t>
            </a:r>
          </a:p>
          <a:p>
            <a:pPr eaLnBrk="1" hangingPunct="1">
              <a:buSzPct val="125000"/>
            </a:pPr>
            <a:r>
              <a:rPr lang="en-US" smtClean="0"/>
              <a:t> Biology attempts to classify life’s great diversity based on these unifying themes</a:t>
            </a:r>
          </a:p>
          <a:p>
            <a:pPr eaLnBrk="1" hangingPunct="1">
              <a:buSzPct val="125000"/>
            </a:pPr>
            <a:r>
              <a:rPr lang="en-US" smtClean="0"/>
              <a:t> Currently all living things are classified into 3 Domains subdivided into Kingdoms (more on taxonomy to come) </a:t>
            </a:r>
          </a:p>
          <a:p>
            <a:pPr eaLnBrk="1" hangingPunct="1">
              <a:buSzPct val="125000"/>
            </a:pPr>
            <a:r>
              <a:rPr lang="en-US" smtClean="0"/>
              <a:t> This process is always changing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17606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/>
          </p:cNvSpPr>
          <p:nvPr/>
        </p:nvSpPr>
        <p:spPr bwMode="auto">
          <a:xfrm>
            <a:off x="-63500" y="6489700"/>
            <a:ext cx="1003300" cy="25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40639" bIns="0" anchor="b"/>
          <a:lstStyle>
            <a:lvl1pPr marL="39688" eaLnBrk="0" hangingPunct="0"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1pPr>
            <a:lvl2pPr marL="742950" indent="-285750" eaLnBrk="0" hangingPunct="0"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2pPr>
            <a:lvl3pPr marL="1143000" indent="-228600" eaLnBrk="0" hangingPunct="0"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3pPr>
            <a:lvl4pPr marL="1600200" indent="-228600" eaLnBrk="0" hangingPunct="0"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4pPr>
            <a:lvl5pPr marL="2057400" indent="-228600" eaLnBrk="0" hangingPunct="0"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9pPr>
          </a:lstStyle>
          <a:p>
            <a:pPr algn="ctr" eaLnBrk="1" hangingPunct="1"/>
            <a:r>
              <a:rPr lang="en-US" sz="1800">
                <a:solidFill>
                  <a:srgbClr val="FFFFFF"/>
                </a:solidFill>
                <a:latin typeface="Arial Bold" panose="020B0704020202020204" pitchFamily="34" charset="0"/>
                <a:cs typeface="Arial Bold" panose="020B0704020202020204" pitchFamily="34" charset="0"/>
                <a:sym typeface="Arial Bold" panose="020B0704020202020204" pitchFamily="34" charset="0"/>
              </a:rPr>
              <a:t>1-</a:t>
            </a:r>
          </a:p>
        </p:txBody>
      </p:sp>
      <p:pic>
        <p:nvPicPr>
          <p:cNvPr id="9219" name="Picture 3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379413"/>
            <a:ext cx="4876800" cy="6083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2022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8" name="Picture 1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9338" y="800100"/>
            <a:ext cx="3505200" cy="596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5299" name="Rectangle 2"/>
          <p:cNvSpPr>
            <a:spLocks noGrp="1" noChangeArrowheads="1"/>
          </p:cNvSpPr>
          <p:nvPr>
            <p:ph type="title"/>
          </p:nvPr>
        </p:nvSpPr>
        <p:spPr>
          <a:xfrm>
            <a:off x="7073900" y="6578600"/>
            <a:ext cx="1971675" cy="257175"/>
          </a:xfrm>
        </p:spPr>
        <p:txBody>
          <a:bodyPr rIns="81258"/>
          <a:lstStyle/>
          <a:p>
            <a:pPr eaLnBrk="1" hangingPunct="1"/>
            <a:r>
              <a:rPr lang="en-US" sz="1200" smtClean="0"/>
              <a:t>Fig. 1.13</a:t>
            </a:r>
          </a:p>
        </p:txBody>
      </p:sp>
      <p:sp>
        <p:nvSpPr>
          <p:cNvPr id="55300" name="Rectangle 3"/>
          <p:cNvSpPr>
            <a:spLocks/>
          </p:cNvSpPr>
          <p:nvPr/>
        </p:nvSpPr>
        <p:spPr bwMode="auto">
          <a:xfrm>
            <a:off x="1219200" y="0"/>
            <a:ext cx="7416800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40639" bIns="0"/>
          <a:lstStyle>
            <a:lvl1pPr marL="39688" eaLnBrk="0" hangingPunct="0"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1pPr>
            <a:lvl2pPr marL="742950" indent="-285750" eaLnBrk="0" hangingPunct="0"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2pPr>
            <a:lvl3pPr marL="1143000" indent="-228600" eaLnBrk="0" hangingPunct="0"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3pPr>
            <a:lvl4pPr marL="1600200" indent="-228600" eaLnBrk="0" hangingPunct="0"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4pPr>
            <a:lvl5pPr marL="2057400" indent="-228600" eaLnBrk="0" hangingPunct="0"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sz="480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The Diversity of Life </a:t>
            </a:r>
          </a:p>
        </p:txBody>
      </p:sp>
      <p:sp>
        <p:nvSpPr>
          <p:cNvPr id="55301" name="Rectangle 4"/>
          <p:cNvSpPr>
            <a:spLocks/>
          </p:cNvSpPr>
          <p:nvPr/>
        </p:nvSpPr>
        <p:spPr bwMode="auto">
          <a:xfrm>
            <a:off x="114300" y="1384300"/>
            <a:ext cx="3303588" cy="2120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40639" bIns="0">
            <a:spAutoFit/>
          </a:bodyPr>
          <a:lstStyle>
            <a:lvl1pPr marL="39688" eaLnBrk="0" hangingPunct="0"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1pPr>
            <a:lvl2pPr marL="742950" indent="-285750" eaLnBrk="0" hangingPunct="0"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2pPr>
            <a:lvl3pPr marL="1143000" indent="-228600" eaLnBrk="0" hangingPunct="0"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3pPr>
            <a:lvl4pPr marL="1600200" indent="-228600" eaLnBrk="0" hangingPunct="0"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4pPr>
            <a:lvl5pPr marL="2057400" indent="-228600" eaLnBrk="0" hangingPunct="0"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Three Domains:</a:t>
            </a:r>
          </a:p>
          <a:p>
            <a:pPr eaLnBrk="1" hangingPunct="1"/>
            <a:r>
              <a:rPr lang="en-US"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1. Eukarya</a:t>
            </a:r>
          </a:p>
          <a:p>
            <a:pPr eaLnBrk="1" hangingPunct="1"/>
            <a:r>
              <a:rPr lang="en-US"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2. Archaea </a:t>
            </a:r>
          </a:p>
          <a:p>
            <a:pPr eaLnBrk="1" hangingPunct="1"/>
            <a:r>
              <a:rPr lang="en-US"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3. Bacteria</a:t>
            </a:r>
          </a:p>
        </p:txBody>
      </p:sp>
      <p:sp>
        <p:nvSpPr>
          <p:cNvPr id="55302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 rIns="81258"/>
          <a:lstStyle/>
          <a:p>
            <a:pPr eaLnBrk="1" hangingPunct="1"/>
            <a:endParaRPr lang="en-US" smtClean="0"/>
          </a:p>
        </p:txBody>
      </p:sp>
      <p:sp>
        <p:nvSpPr>
          <p:cNvPr id="55303" name="Rectangle 6"/>
          <p:cNvSpPr>
            <a:spLocks/>
          </p:cNvSpPr>
          <p:nvPr/>
        </p:nvSpPr>
        <p:spPr bwMode="auto">
          <a:xfrm>
            <a:off x="4348163" y="6388100"/>
            <a:ext cx="458787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40639" bIns="0">
            <a:spAutoFit/>
          </a:bodyPr>
          <a:lstStyle>
            <a:lvl1pPr marL="39688" eaLnBrk="0" hangingPunct="0"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1pPr>
            <a:lvl2pPr marL="742950" indent="-285750" eaLnBrk="0" hangingPunct="0"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2pPr>
            <a:lvl3pPr marL="1143000" indent="-228600" eaLnBrk="0" hangingPunct="0"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3pPr>
            <a:lvl4pPr marL="1600200" indent="-228600" eaLnBrk="0" hangingPunct="0"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4pPr>
            <a:lvl5pPr marL="2057400" indent="-228600" eaLnBrk="0" hangingPunct="0"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9pPr>
          </a:lstStyle>
          <a:p>
            <a:pPr algn="ctr" eaLnBrk="1" hangingPunct="1"/>
            <a:r>
              <a:rPr lang="en-US" sz="2400">
                <a:solidFill>
                  <a:schemeClr val="tx1"/>
                </a:solidFill>
                <a:cs typeface="Times New Roman" panose="02020603050405020304" pitchFamily="18" charset="0"/>
              </a:rPr>
              <a:t>40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51781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2" name="Picture 1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5725" y="855663"/>
            <a:ext cx="5334000" cy="595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6323" name="Rectangle 2"/>
          <p:cNvSpPr>
            <a:spLocks noGrp="1" noChangeArrowheads="1"/>
          </p:cNvSpPr>
          <p:nvPr>
            <p:ph type="title"/>
          </p:nvPr>
        </p:nvSpPr>
        <p:spPr>
          <a:xfrm>
            <a:off x="3060700" y="6578600"/>
            <a:ext cx="1971675" cy="257175"/>
          </a:xfrm>
        </p:spPr>
        <p:txBody>
          <a:bodyPr rIns="81258"/>
          <a:lstStyle/>
          <a:p>
            <a:pPr eaLnBrk="1" hangingPunct="1"/>
            <a:r>
              <a:rPr lang="en-US" sz="1200" smtClean="0"/>
              <a:t>Fig. 1.13-1</a:t>
            </a:r>
          </a:p>
        </p:txBody>
      </p:sp>
      <p:sp>
        <p:nvSpPr>
          <p:cNvPr id="56324" name="Rectangle 3"/>
          <p:cNvSpPr>
            <a:spLocks/>
          </p:cNvSpPr>
          <p:nvPr/>
        </p:nvSpPr>
        <p:spPr bwMode="auto">
          <a:xfrm>
            <a:off x="342900" y="533400"/>
            <a:ext cx="4014788" cy="372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40639" bIns="0">
            <a:spAutoFit/>
          </a:bodyPr>
          <a:lstStyle>
            <a:lvl1pPr marL="39688" eaLnBrk="0" hangingPunct="0"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1pPr>
            <a:lvl2pPr marL="742950" indent="-285750" eaLnBrk="0" hangingPunct="0"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2pPr>
            <a:lvl3pPr marL="1143000" indent="-228600" eaLnBrk="0" hangingPunct="0"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3pPr>
            <a:lvl4pPr marL="1600200" indent="-228600" eaLnBrk="0" hangingPunct="0"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4pPr>
            <a:lvl5pPr marL="2057400" indent="-228600" eaLnBrk="0" hangingPunct="0"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Domain Eukarya is </a:t>
            </a:r>
          </a:p>
          <a:p>
            <a:pPr eaLnBrk="1" hangingPunct="1"/>
            <a:r>
              <a:rPr lang="en-US"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Divided into four </a:t>
            </a:r>
          </a:p>
          <a:p>
            <a:pPr eaLnBrk="1" hangingPunct="1"/>
            <a:r>
              <a:rPr lang="en-US"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Kingdoms:</a:t>
            </a:r>
          </a:p>
          <a:p>
            <a:pPr eaLnBrk="1" hangingPunct="1"/>
            <a:r>
              <a:rPr lang="en-US"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1. Plantae</a:t>
            </a:r>
          </a:p>
          <a:p>
            <a:pPr eaLnBrk="1" hangingPunct="1"/>
            <a:r>
              <a:rPr lang="en-US"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2. Fungi</a:t>
            </a:r>
          </a:p>
          <a:p>
            <a:pPr eaLnBrk="1" hangingPunct="1"/>
            <a:r>
              <a:rPr lang="en-US"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3. Animalia</a:t>
            </a:r>
          </a:p>
          <a:p>
            <a:pPr eaLnBrk="1" hangingPunct="1"/>
            <a:r>
              <a:rPr lang="en-US"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4. Protista</a:t>
            </a:r>
          </a:p>
        </p:txBody>
      </p:sp>
      <p:sp>
        <p:nvSpPr>
          <p:cNvPr id="56325" name="Rectangle 4"/>
          <p:cNvSpPr>
            <a:spLocks noGrp="1" noChangeArrowheads="1"/>
          </p:cNvSpPr>
          <p:nvPr>
            <p:ph type="body" idx="1"/>
          </p:nvPr>
        </p:nvSpPr>
        <p:spPr/>
        <p:txBody>
          <a:bodyPr rIns="81258"/>
          <a:lstStyle/>
          <a:p>
            <a:pPr marL="0" indent="0" eaLnBrk="1" hangingPunct="1"/>
            <a:endParaRPr lang="en-US" smtClean="0"/>
          </a:p>
        </p:txBody>
      </p:sp>
      <p:sp>
        <p:nvSpPr>
          <p:cNvPr id="56326" name="Rectangle 5"/>
          <p:cNvSpPr>
            <a:spLocks/>
          </p:cNvSpPr>
          <p:nvPr/>
        </p:nvSpPr>
        <p:spPr bwMode="auto">
          <a:xfrm>
            <a:off x="4348163" y="6388100"/>
            <a:ext cx="458787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40639" bIns="0">
            <a:spAutoFit/>
          </a:bodyPr>
          <a:lstStyle>
            <a:lvl1pPr marL="39688" eaLnBrk="0" hangingPunct="0"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1pPr>
            <a:lvl2pPr marL="742950" indent="-285750" eaLnBrk="0" hangingPunct="0"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2pPr>
            <a:lvl3pPr marL="1143000" indent="-228600" eaLnBrk="0" hangingPunct="0"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3pPr>
            <a:lvl4pPr marL="1600200" indent="-228600" eaLnBrk="0" hangingPunct="0"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4pPr>
            <a:lvl5pPr marL="2057400" indent="-228600" eaLnBrk="0" hangingPunct="0"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9pPr>
          </a:lstStyle>
          <a:p>
            <a:pPr algn="ctr" eaLnBrk="1" hangingPunct="1"/>
            <a:r>
              <a:rPr lang="en-US" sz="2400">
                <a:solidFill>
                  <a:schemeClr val="tx1"/>
                </a:solidFill>
                <a:cs typeface="Times New Roman" panose="02020603050405020304" pitchFamily="18" charset="0"/>
              </a:rPr>
              <a:t>41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1063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6" name="Picture 1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563" y="1858963"/>
            <a:ext cx="8270875" cy="314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347" name="Rectangle 2"/>
          <p:cNvSpPr>
            <a:spLocks noGrp="1" noChangeArrowheads="1"/>
          </p:cNvSpPr>
          <p:nvPr>
            <p:ph type="title"/>
          </p:nvPr>
        </p:nvSpPr>
        <p:spPr/>
        <p:txBody>
          <a:bodyPr rIns="81258"/>
          <a:lstStyle/>
          <a:p>
            <a:pPr eaLnBrk="1" hangingPunct="1"/>
            <a:r>
              <a:rPr lang="en-US" sz="1200" smtClean="0"/>
              <a:t>Fig. 1.13-2</a:t>
            </a:r>
          </a:p>
        </p:txBody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 rIns="81258"/>
          <a:lstStyle/>
          <a:p>
            <a:pPr eaLnBrk="1" hangingPunct="1"/>
            <a:endParaRPr lang="en-US" smtClean="0"/>
          </a:p>
        </p:txBody>
      </p:sp>
      <p:sp>
        <p:nvSpPr>
          <p:cNvPr id="57349" name="Rectangle 4"/>
          <p:cNvSpPr>
            <a:spLocks/>
          </p:cNvSpPr>
          <p:nvPr/>
        </p:nvSpPr>
        <p:spPr bwMode="auto">
          <a:xfrm>
            <a:off x="4348163" y="6388100"/>
            <a:ext cx="458787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40639" bIns="0">
            <a:spAutoFit/>
          </a:bodyPr>
          <a:lstStyle>
            <a:lvl1pPr marL="39688" eaLnBrk="0" hangingPunct="0"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1pPr>
            <a:lvl2pPr marL="742950" indent="-285750" eaLnBrk="0" hangingPunct="0"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2pPr>
            <a:lvl3pPr marL="1143000" indent="-228600" eaLnBrk="0" hangingPunct="0"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3pPr>
            <a:lvl4pPr marL="1600200" indent="-228600" eaLnBrk="0" hangingPunct="0"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4pPr>
            <a:lvl5pPr marL="2057400" indent="-228600" eaLnBrk="0" hangingPunct="0"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9pPr>
          </a:lstStyle>
          <a:p>
            <a:pPr algn="ctr" eaLnBrk="1" hangingPunct="1"/>
            <a:r>
              <a:rPr lang="en-US" sz="2400">
                <a:solidFill>
                  <a:schemeClr val="tx1"/>
                </a:solidFill>
                <a:cs typeface="Times New Roman" panose="02020603050405020304" pitchFamily="18" charset="0"/>
              </a:rPr>
              <a:t>42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14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70" name="Picture 1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575" y="1689100"/>
            <a:ext cx="8578850" cy="348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8371" name="Rectangle 2"/>
          <p:cNvSpPr>
            <a:spLocks noGrp="1" noChangeArrowheads="1"/>
          </p:cNvSpPr>
          <p:nvPr>
            <p:ph type="title"/>
          </p:nvPr>
        </p:nvSpPr>
        <p:spPr/>
        <p:txBody>
          <a:bodyPr rIns="81258"/>
          <a:lstStyle/>
          <a:p>
            <a:pPr eaLnBrk="1" hangingPunct="1"/>
            <a:r>
              <a:rPr lang="en-US" sz="1200" smtClean="0"/>
              <a:t>Fig. 1.13-3</a:t>
            </a:r>
          </a:p>
        </p:txBody>
      </p:sp>
      <p:sp>
        <p:nvSpPr>
          <p:cNvPr id="5837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 rIns="81258"/>
          <a:lstStyle/>
          <a:p>
            <a:pPr eaLnBrk="1" hangingPunct="1"/>
            <a:endParaRPr lang="en-US" smtClean="0"/>
          </a:p>
        </p:txBody>
      </p:sp>
      <p:sp>
        <p:nvSpPr>
          <p:cNvPr id="58373" name="Rectangle 4"/>
          <p:cNvSpPr>
            <a:spLocks/>
          </p:cNvSpPr>
          <p:nvPr/>
        </p:nvSpPr>
        <p:spPr bwMode="auto">
          <a:xfrm>
            <a:off x="4348163" y="6388100"/>
            <a:ext cx="458787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40639" bIns="0">
            <a:spAutoFit/>
          </a:bodyPr>
          <a:lstStyle>
            <a:lvl1pPr marL="39688" eaLnBrk="0" hangingPunct="0"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1pPr>
            <a:lvl2pPr marL="742950" indent="-285750" eaLnBrk="0" hangingPunct="0"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2pPr>
            <a:lvl3pPr marL="1143000" indent="-228600" eaLnBrk="0" hangingPunct="0"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3pPr>
            <a:lvl4pPr marL="1600200" indent="-228600" eaLnBrk="0" hangingPunct="0"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4pPr>
            <a:lvl5pPr marL="2057400" indent="-228600" eaLnBrk="0" hangingPunct="0"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9pPr>
          </a:lstStyle>
          <a:p>
            <a:pPr algn="ctr" eaLnBrk="1" hangingPunct="1"/>
            <a:r>
              <a:rPr lang="en-US" sz="2400">
                <a:solidFill>
                  <a:schemeClr val="tx1"/>
                </a:solidFill>
                <a:cs typeface="Times New Roman" panose="02020603050405020304" pitchFamily="18" charset="0"/>
              </a:rPr>
              <a:t>43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13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1pPr>
            <a:lvl2pPr marL="742950" indent="-285750" eaLnBrk="0" hangingPunct="0"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2pPr>
            <a:lvl3pPr marL="1143000" indent="-228600" eaLnBrk="0" hangingPunct="0"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3pPr>
            <a:lvl4pPr marL="1600200" indent="-228600" eaLnBrk="0" hangingPunct="0"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4pPr>
            <a:lvl5pPr marL="2057400" indent="-228600" eaLnBrk="0" hangingPunct="0"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9pPr>
          </a:lstStyle>
          <a:p>
            <a:pPr eaLnBrk="1" hangingPunct="1"/>
            <a:fld id="{4F39A520-3514-4148-BAEE-33D2135DC43F}" type="slidenum">
              <a:rPr lang="en-US"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pPr eaLnBrk="1" hangingPunct="1"/>
              <a:t>54</a:t>
            </a:fld>
            <a:endParaRPr lang="en-US" sz="14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59395" name="Rectangle 1"/>
          <p:cNvSpPr>
            <a:spLocks noGrp="1" noChangeArrowheads="1"/>
          </p:cNvSpPr>
          <p:nvPr>
            <p:ph type="title"/>
          </p:nvPr>
        </p:nvSpPr>
        <p:spPr>
          <a:xfrm>
            <a:off x="457200" y="15875"/>
            <a:ext cx="8229600" cy="1660525"/>
          </a:xfrm>
        </p:spPr>
        <p:txBody>
          <a:bodyPr rIns="81279"/>
          <a:lstStyle/>
          <a:p>
            <a:pPr eaLnBrk="1" hangingPunct="1"/>
            <a:r>
              <a:rPr lang="en-US" smtClean="0">
                <a:solidFill>
                  <a:srgbClr val="3F3FFF"/>
                </a:solidFill>
              </a:rPr>
              <a:t>Unifying Themes in Biology</a:t>
            </a:r>
          </a:p>
        </p:txBody>
      </p:sp>
      <p:sp>
        <p:nvSpPr>
          <p:cNvPr id="5939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304800" y="1676400"/>
            <a:ext cx="8839200" cy="5181600"/>
          </a:xfrm>
        </p:spPr>
        <p:txBody>
          <a:bodyPr rIns="81279"/>
          <a:lstStyle/>
          <a:p>
            <a:pPr eaLnBrk="1" hangingPunct="1"/>
            <a:r>
              <a:rPr lang="en-US" smtClean="0">
                <a:solidFill>
                  <a:srgbClr val="FF0000"/>
                </a:solidFill>
                <a:latin typeface="Arial Bold" panose="020B0704020202020204" pitchFamily="34" charset="0"/>
                <a:cs typeface="Arial Bold" panose="020B0704020202020204" pitchFamily="34" charset="0"/>
                <a:sym typeface="Arial Bold" panose="020B0704020202020204" pitchFamily="34" charset="0"/>
              </a:rPr>
              <a:t>Evolutionary Conservation</a:t>
            </a:r>
            <a:endParaRPr lang="en-US" smtClean="0">
              <a:solidFill>
                <a:srgbClr val="FF0000"/>
              </a:solidFill>
              <a:latin typeface="Arial Bold" panose="020B0704020202020204" pitchFamily="34" charset="0"/>
              <a:ea typeface="ヒラギノ角ゴ ProN W6" charset="0"/>
              <a:cs typeface="ヒラギノ角ゴ ProN W6" charset="0"/>
              <a:sym typeface="Arial Bold" panose="020B0704020202020204" pitchFamily="34" charset="0"/>
            </a:endParaRPr>
          </a:p>
          <a:p>
            <a:pPr eaLnBrk="1" hangingPunct="1">
              <a:buSzPct val="125000"/>
            </a:pPr>
            <a:r>
              <a:rPr lang="en-US" smtClean="0"/>
              <a:t> Evolutionary conservation explains the unity of living systems </a:t>
            </a:r>
          </a:p>
          <a:p>
            <a:pPr eaLnBrk="1" hangingPunct="1">
              <a:buSzPct val="125000"/>
            </a:pPr>
            <a:r>
              <a:rPr lang="en-US" smtClean="0"/>
              <a:t> The underlying unity of biochemistry and genetics argues that all life has evolved from the same origin event</a:t>
            </a:r>
          </a:p>
          <a:p>
            <a:pPr eaLnBrk="1" hangingPunct="1">
              <a:buSzPct val="125000"/>
            </a:pPr>
            <a:r>
              <a:rPr lang="en-US" smtClean="0"/>
              <a:t> Critical characteristics of early organisms are conserved and passed on to future generations 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10594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18" name="Picture 1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9913" y="1479550"/>
            <a:ext cx="6210300" cy="5041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419" name="Rectangle 2"/>
          <p:cNvSpPr>
            <a:spLocks noGrp="1" noChangeArrowheads="1"/>
          </p:cNvSpPr>
          <p:nvPr>
            <p:ph type="title"/>
          </p:nvPr>
        </p:nvSpPr>
        <p:spPr>
          <a:xfrm>
            <a:off x="355600" y="6515100"/>
            <a:ext cx="1971675" cy="257175"/>
          </a:xfrm>
        </p:spPr>
        <p:txBody>
          <a:bodyPr rIns="81258"/>
          <a:lstStyle/>
          <a:p>
            <a:pPr eaLnBrk="1" hangingPunct="1"/>
            <a:r>
              <a:rPr lang="en-US" sz="1200" smtClean="0"/>
              <a:t>Fig. 1.14</a:t>
            </a:r>
          </a:p>
        </p:txBody>
      </p:sp>
      <p:sp>
        <p:nvSpPr>
          <p:cNvPr id="60420" name="Rectangle 3"/>
          <p:cNvSpPr>
            <a:spLocks/>
          </p:cNvSpPr>
          <p:nvPr/>
        </p:nvSpPr>
        <p:spPr bwMode="auto">
          <a:xfrm>
            <a:off x="2946400" y="266700"/>
            <a:ext cx="4321175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40639" bIns="0">
            <a:spAutoFit/>
          </a:bodyPr>
          <a:lstStyle>
            <a:lvl1pPr marL="39688" eaLnBrk="0" hangingPunct="0"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1pPr>
            <a:lvl2pPr marL="742950" indent="-285750" eaLnBrk="0" hangingPunct="0"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2pPr>
            <a:lvl3pPr marL="1143000" indent="-228600" eaLnBrk="0" hangingPunct="0"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3pPr>
            <a:lvl4pPr marL="1600200" indent="-228600" eaLnBrk="0" hangingPunct="0"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4pPr>
            <a:lvl5pPr marL="2057400" indent="-228600" eaLnBrk="0" hangingPunct="0"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sz="480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Homeodomains</a:t>
            </a:r>
          </a:p>
        </p:txBody>
      </p:sp>
      <p:sp>
        <p:nvSpPr>
          <p:cNvPr id="60421" name="Rectangle 4"/>
          <p:cNvSpPr>
            <a:spLocks noGrp="1" noChangeArrowheads="1"/>
          </p:cNvSpPr>
          <p:nvPr>
            <p:ph type="body" idx="1"/>
          </p:nvPr>
        </p:nvSpPr>
        <p:spPr/>
        <p:txBody>
          <a:bodyPr rIns="81258"/>
          <a:lstStyle/>
          <a:p>
            <a:pPr eaLnBrk="1" hangingPunct="1"/>
            <a:endParaRPr lang="en-US" smtClean="0"/>
          </a:p>
        </p:txBody>
      </p:sp>
      <p:sp>
        <p:nvSpPr>
          <p:cNvPr id="60422" name="Rectangle 5"/>
          <p:cNvSpPr>
            <a:spLocks/>
          </p:cNvSpPr>
          <p:nvPr/>
        </p:nvSpPr>
        <p:spPr bwMode="auto">
          <a:xfrm>
            <a:off x="4348163" y="6388100"/>
            <a:ext cx="458787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40639" bIns="0">
            <a:spAutoFit/>
          </a:bodyPr>
          <a:lstStyle>
            <a:lvl1pPr marL="39688" eaLnBrk="0" hangingPunct="0"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1pPr>
            <a:lvl2pPr marL="742950" indent="-285750" eaLnBrk="0" hangingPunct="0"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2pPr>
            <a:lvl3pPr marL="1143000" indent="-228600" eaLnBrk="0" hangingPunct="0"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3pPr>
            <a:lvl4pPr marL="1600200" indent="-228600" eaLnBrk="0" hangingPunct="0"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4pPr>
            <a:lvl5pPr marL="2057400" indent="-228600" eaLnBrk="0" hangingPunct="0"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9pPr>
          </a:lstStyle>
          <a:p>
            <a:pPr algn="ctr" eaLnBrk="1" hangingPunct="1"/>
            <a:r>
              <a:rPr lang="en-US" sz="2400">
                <a:solidFill>
                  <a:schemeClr val="tx1"/>
                </a:solidFill>
                <a:cs typeface="Times New Roman" panose="02020603050405020304" pitchFamily="18" charset="0"/>
              </a:rPr>
              <a:t>45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15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1pPr>
            <a:lvl2pPr marL="742950" indent="-285750" eaLnBrk="0" hangingPunct="0"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2pPr>
            <a:lvl3pPr marL="1143000" indent="-228600" eaLnBrk="0" hangingPunct="0"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3pPr>
            <a:lvl4pPr marL="1600200" indent="-228600" eaLnBrk="0" hangingPunct="0"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4pPr>
            <a:lvl5pPr marL="2057400" indent="-228600" eaLnBrk="0" hangingPunct="0"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9pPr>
          </a:lstStyle>
          <a:p>
            <a:pPr eaLnBrk="1" hangingPunct="1"/>
            <a:fld id="{A7A2D3E7-726B-4E17-B649-DBA5729542E3}" type="slidenum">
              <a:rPr lang="en-US"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pPr eaLnBrk="1" hangingPunct="1"/>
              <a:t>56</a:t>
            </a:fld>
            <a:endParaRPr lang="en-US" sz="14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61443" name="Rectangle 1"/>
          <p:cNvSpPr>
            <a:spLocks noGrp="1" noChangeArrowheads="1"/>
          </p:cNvSpPr>
          <p:nvPr>
            <p:ph type="title"/>
          </p:nvPr>
        </p:nvSpPr>
        <p:spPr/>
        <p:txBody>
          <a:bodyPr rIns="81279"/>
          <a:lstStyle/>
          <a:p>
            <a:pPr eaLnBrk="1" hangingPunct="1"/>
            <a:r>
              <a:rPr lang="en-US" smtClean="0">
                <a:solidFill>
                  <a:srgbClr val="3F3FFF"/>
                </a:solidFill>
              </a:rPr>
              <a:t>Unifying Themes in Biology</a:t>
            </a:r>
          </a:p>
        </p:txBody>
      </p:sp>
      <p:sp>
        <p:nvSpPr>
          <p:cNvPr id="6144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458200" cy="5257800"/>
          </a:xfrm>
        </p:spPr>
        <p:txBody>
          <a:bodyPr rIns="81279"/>
          <a:lstStyle/>
          <a:p>
            <a:pPr eaLnBrk="1" hangingPunct="1">
              <a:lnSpc>
                <a:spcPct val="90000"/>
              </a:lnSpc>
            </a:pPr>
            <a:r>
              <a:rPr lang="en-US" smtClean="0">
                <a:solidFill>
                  <a:srgbClr val="FF0000"/>
                </a:solidFill>
                <a:latin typeface="Arial Bold" panose="020B0704020202020204" pitchFamily="34" charset="0"/>
                <a:cs typeface="Arial Bold" panose="020B0704020202020204" pitchFamily="34" charset="0"/>
                <a:sym typeface="Arial Bold" panose="020B0704020202020204" pitchFamily="34" charset="0"/>
              </a:rPr>
              <a:t>Cells are information-processing systems</a:t>
            </a:r>
            <a:endParaRPr lang="en-US" smtClean="0">
              <a:solidFill>
                <a:srgbClr val="FF0000"/>
              </a:solidFill>
              <a:latin typeface="Arial Bold" panose="020B0704020202020204" pitchFamily="34" charset="0"/>
              <a:ea typeface="ヒラギノ角ゴ ProN W6" charset="0"/>
              <a:cs typeface="ヒラギノ角ゴ ProN W6" charset="0"/>
              <a:sym typeface="Arial Bold" panose="020B0704020202020204" pitchFamily="34" charset="0"/>
            </a:endParaRPr>
          </a:p>
          <a:p>
            <a:pPr eaLnBrk="1" hangingPunct="1">
              <a:lnSpc>
                <a:spcPct val="90000"/>
              </a:lnSpc>
              <a:buSzPct val="125000"/>
            </a:pPr>
            <a:r>
              <a:rPr lang="en-US" smtClean="0"/>
              <a:t> Every cell in an organism carries the same genetic information</a:t>
            </a:r>
          </a:p>
          <a:p>
            <a:pPr eaLnBrk="1" hangingPunct="1">
              <a:lnSpc>
                <a:spcPct val="90000"/>
              </a:lnSpc>
              <a:buSzPct val="125000"/>
            </a:pPr>
            <a:r>
              <a:rPr lang="en-US" smtClean="0"/>
              <a:t> The control of gene expression allows cells to differentiate into different cell and tissue types </a:t>
            </a:r>
          </a:p>
          <a:p>
            <a:pPr eaLnBrk="1" hangingPunct="1">
              <a:lnSpc>
                <a:spcPct val="90000"/>
              </a:lnSpc>
              <a:buSzPct val="125000"/>
            </a:pPr>
            <a:r>
              <a:rPr lang="en-US" smtClean="0"/>
              <a:t> Cells also process information received from the environment and respond to maintain homeostasis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12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1pPr>
            <a:lvl2pPr marL="742950" indent="-285750" eaLnBrk="0" hangingPunct="0"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2pPr>
            <a:lvl3pPr marL="1143000" indent="-228600" eaLnBrk="0" hangingPunct="0"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3pPr>
            <a:lvl4pPr marL="1600200" indent="-228600" eaLnBrk="0" hangingPunct="0"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4pPr>
            <a:lvl5pPr marL="2057400" indent="-228600" eaLnBrk="0" hangingPunct="0"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9pPr>
          </a:lstStyle>
          <a:p>
            <a:pPr eaLnBrk="1" hangingPunct="1"/>
            <a:fld id="{517C7959-F8BF-45F0-B373-6D4A6B7072E7}" type="slidenum">
              <a:rPr lang="en-US"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pPr eaLnBrk="1" hangingPunct="1"/>
              <a:t>57</a:t>
            </a:fld>
            <a:endParaRPr lang="en-US" sz="14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62467" name="Rectangle 1"/>
          <p:cNvSpPr>
            <a:spLocks noGrp="1" noChangeArrowheads="1"/>
          </p:cNvSpPr>
          <p:nvPr>
            <p:ph type="title"/>
          </p:nvPr>
        </p:nvSpPr>
        <p:spPr/>
        <p:txBody>
          <a:bodyPr rIns="81279"/>
          <a:lstStyle/>
          <a:p>
            <a:pPr eaLnBrk="1" hangingPunct="1"/>
            <a:r>
              <a:rPr lang="en-US" smtClean="0">
                <a:solidFill>
                  <a:srgbClr val="3F3FFF"/>
                </a:solidFill>
              </a:rPr>
              <a:t>Unifying Themes in Biology</a:t>
            </a:r>
          </a:p>
        </p:txBody>
      </p:sp>
      <p:sp>
        <p:nvSpPr>
          <p:cNvPr id="6246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458200" cy="5257800"/>
          </a:xfrm>
        </p:spPr>
        <p:txBody>
          <a:bodyPr rIns="81279"/>
          <a:lstStyle/>
          <a:p>
            <a:pPr eaLnBrk="1" hangingPunct="1">
              <a:lnSpc>
                <a:spcPct val="90000"/>
              </a:lnSpc>
            </a:pPr>
            <a:r>
              <a:rPr lang="en-US" smtClean="0">
                <a:solidFill>
                  <a:srgbClr val="FF0000"/>
                </a:solidFill>
                <a:latin typeface="Arial Bold" panose="020B0704020202020204" pitchFamily="34" charset="0"/>
                <a:cs typeface="Arial Bold" panose="020B0704020202020204" pitchFamily="34" charset="0"/>
                <a:sym typeface="Arial Bold" panose="020B0704020202020204" pitchFamily="34" charset="0"/>
              </a:rPr>
              <a:t>Emergent properties</a:t>
            </a:r>
            <a:endParaRPr lang="en-US" smtClean="0">
              <a:solidFill>
                <a:srgbClr val="FF0000"/>
              </a:solidFill>
              <a:latin typeface="Arial Bold" panose="020B0704020202020204" pitchFamily="34" charset="0"/>
              <a:ea typeface="ヒラギノ角ゴ ProN W6" charset="0"/>
              <a:cs typeface="ヒラギノ角ゴ ProN W6" charset="0"/>
              <a:sym typeface="Arial Bold" panose="020B0704020202020204" pitchFamily="34" charset="0"/>
            </a:endParaRPr>
          </a:p>
          <a:p>
            <a:pPr eaLnBrk="1" hangingPunct="1">
              <a:lnSpc>
                <a:spcPct val="90000"/>
              </a:lnSpc>
              <a:buSzPct val="125000"/>
            </a:pPr>
            <a:r>
              <a:rPr lang="en-US" smtClean="0"/>
              <a:t> New properties are present at one level of organization that are not seen in the previous level</a:t>
            </a:r>
          </a:p>
          <a:p>
            <a:pPr eaLnBrk="1" hangingPunct="1">
              <a:lnSpc>
                <a:spcPct val="90000"/>
              </a:lnSpc>
              <a:buSzPct val="125000"/>
            </a:pPr>
            <a:r>
              <a:rPr lang="en-US" smtClean="0"/>
              <a:t> The whole is greater than the sum of its parts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8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1pPr>
            <a:lvl2pPr marL="742950" indent="-285750" eaLnBrk="0" hangingPunct="0"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2pPr>
            <a:lvl3pPr marL="1143000" indent="-228600" eaLnBrk="0" hangingPunct="0"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3pPr>
            <a:lvl4pPr marL="1600200" indent="-228600" eaLnBrk="0" hangingPunct="0"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4pPr>
            <a:lvl5pPr marL="2057400" indent="-228600" eaLnBrk="0" hangingPunct="0"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9pPr>
          </a:lstStyle>
          <a:p>
            <a:pPr eaLnBrk="1" hangingPunct="1"/>
            <a:fld id="{898188E0-2980-4517-A800-40A777F92A8E}" type="slidenum">
              <a:rPr lang="en-US"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pPr eaLnBrk="1" hangingPunct="1"/>
              <a:t>58</a:t>
            </a:fld>
            <a:endParaRPr lang="en-US" sz="14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63491" name="Rectangle 1"/>
          <p:cNvSpPr>
            <a:spLocks noGrp="1" noChangeArrowheads="1"/>
          </p:cNvSpPr>
          <p:nvPr>
            <p:ph type="title"/>
          </p:nvPr>
        </p:nvSpPr>
        <p:spPr>
          <a:xfrm>
            <a:off x="609600" y="457200"/>
            <a:ext cx="7772400" cy="762000"/>
          </a:xfrm>
        </p:spPr>
        <p:txBody>
          <a:bodyPr rIns="81279"/>
          <a:lstStyle/>
          <a:p>
            <a:pPr eaLnBrk="1" hangingPunct="1"/>
            <a:r>
              <a:rPr lang="en-US" sz="4000" smtClean="0">
                <a:solidFill>
                  <a:srgbClr val="3F3FFF"/>
                </a:solidFill>
              </a:rPr>
              <a:t>The Science of Biology</a:t>
            </a:r>
          </a:p>
        </p:txBody>
      </p:sp>
      <p:pic>
        <p:nvPicPr>
          <p:cNvPr id="63492" name="Picture 2"/>
          <p:cNvPicPr>
            <a:picLocks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8463" y="1855788"/>
            <a:ext cx="3267075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349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95400" y="1219200"/>
            <a:ext cx="6400800" cy="4114800"/>
          </a:xfrm>
        </p:spPr>
        <p:txBody>
          <a:bodyPr rIns="81279"/>
          <a:lstStyle/>
          <a:p>
            <a:pPr algn="ctr" eaLnBrk="1" hangingPunct="1">
              <a:buFont typeface="Arial" panose="020B0604020202020204" pitchFamily="34" charset="0"/>
              <a:buNone/>
            </a:pPr>
            <a:endParaRPr lang="en-US" smtClean="0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879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/>
          </p:cNvSpPr>
          <p:nvPr/>
        </p:nvSpPr>
        <p:spPr bwMode="auto">
          <a:xfrm>
            <a:off x="-63500" y="6489700"/>
            <a:ext cx="1003300" cy="25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40639" bIns="0" anchor="b"/>
          <a:lstStyle>
            <a:lvl1pPr marL="39688" eaLnBrk="0" hangingPunct="0"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1pPr>
            <a:lvl2pPr marL="742950" indent="-285750" eaLnBrk="0" hangingPunct="0"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2pPr>
            <a:lvl3pPr marL="1143000" indent="-228600" eaLnBrk="0" hangingPunct="0"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3pPr>
            <a:lvl4pPr marL="1600200" indent="-228600" eaLnBrk="0" hangingPunct="0"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4pPr>
            <a:lvl5pPr marL="2057400" indent="-228600" eaLnBrk="0" hangingPunct="0"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9pPr>
          </a:lstStyle>
          <a:p>
            <a:pPr algn="ctr" eaLnBrk="1" hangingPunct="1"/>
            <a:r>
              <a:rPr lang="en-US" sz="1800">
                <a:solidFill>
                  <a:srgbClr val="FFFFFF"/>
                </a:solidFill>
                <a:latin typeface="Arial Bold" panose="020B0704020202020204" pitchFamily="34" charset="0"/>
                <a:cs typeface="Arial Bold" panose="020B0704020202020204" pitchFamily="34" charset="0"/>
                <a:sym typeface="Arial Bold" panose="020B0704020202020204" pitchFamily="34" charset="0"/>
              </a:rPr>
              <a:t>1-</a:t>
            </a:r>
          </a:p>
        </p:txBody>
      </p:sp>
      <p:pic>
        <p:nvPicPr>
          <p:cNvPr id="10243" name="Picture 3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000" y="520700"/>
            <a:ext cx="6350000" cy="5819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7029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/>
          </p:cNvSpPr>
          <p:nvPr/>
        </p:nvSpPr>
        <p:spPr bwMode="auto">
          <a:xfrm>
            <a:off x="-63500" y="6489700"/>
            <a:ext cx="1003300" cy="25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40639" bIns="0" anchor="b"/>
          <a:lstStyle>
            <a:lvl1pPr marL="39688" eaLnBrk="0" hangingPunct="0"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1pPr>
            <a:lvl2pPr marL="742950" indent="-285750" eaLnBrk="0" hangingPunct="0"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2pPr>
            <a:lvl3pPr marL="1143000" indent="-228600" eaLnBrk="0" hangingPunct="0"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3pPr>
            <a:lvl4pPr marL="1600200" indent="-228600" eaLnBrk="0" hangingPunct="0"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4pPr>
            <a:lvl5pPr marL="2057400" indent="-228600" eaLnBrk="0" hangingPunct="0"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9pPr>
          </a:lstStyle>
          <a:p>
            <a:pPr algn="ctr" eaLnBrk="1" hangingPunct="1"/>
            <a:r>
              <a:rPr lang="en-US" sz="1800">
                <a:solidFill>
                  <a:srgbClr val="FFFFFF"/>
                </a:solidFill>
                <a:latin typeface="Arial Bold" panose="020B0704020202020204" pitchFamily="34" charset="0"/>
                <a:cs typeface="Arial Bold" panose="020B0704020202020204" pitchFamily="34" charset="0"/>
                <a:sym typeface="Arial Bold" panose="020B0704020202020204" pitchFamily="34" charset="0"/>
              </a:rPr>
              <a:t>1-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title"/>
          </p:nvPr>
        </p:nvSpPr>
        <p:spPr/>
        <p:txBody>
          <a:bodyPr rIns="81278"/>
          <a:lstStyle/>
          <a:p>
            <a:pPr eaLnBrk="1" hangingPunct="1"/>
            <a:r>
              <a:rPr lang="en-US" sz="3000" smtClean="0">
                <a:solidFill>
                  <a:srgbClr val="0000FF"/>
                </a:solidFill>
              </a:rPr>
              <a:t>Why a Study of Biology is Important?</a:t>
            </a:r>
          </a:p>
        </p:txBody>
      </p:sp>
      <p:sp>
        <p:nvSpPr>
          <p:cNvPr id="2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990600" y="2362200"/>
            <a:ext cx="7543800" cy="4114800"/>
          </a:xfrm>
        </p:spPr>
        <p:txBody>
          <a:bodyPr rIns="81278"/>
          <a:lstStyle/>
          <a:p>
            <a:pPr marL="0" lvl="1" indent="0" eaLnBrk="1" hangingPunct="1">
              <a:lnSpc>
                <a:spcPct val="90000"/>
              </a:lnSpc>
              <a:buFont typeface="Arial" panose="020B0604020202020204" pitchFamily="34" charset="0"/>
              <a:buNone/>
            </a:pPr>
            <a:r>
              <a:rPr lang="en-US" sz="3600" smtClean="0"/>
              <a:t>Personal</a:t>
            </a:r>
          </a:p>
          <a:p>
            <a:pPr marL="0" lvl="1" indent="0" eaLnBrk="1" hangingPunct="1">
              <a:lnSpc>
                <a:spcPct val="90000"/>
              </a:lnSpc>
              <a:buFont typeface="Arial" panose="020B0604020202020204" pitchFamily="34" charset="0"/>
              <a:buNone/>
            </a:pPr>
            <a:endParaRPr lang="en-US" sz="3600" smtClean="0"/>
          </a:p>
          <a:p>
            <a:pPr marL="342900" eaLnBrk="1" hangingPunct="1">
              <a:lnSpc>
                <a:spcPct val="90000"/>
              </a:lnSpc>
              <a:buSzPct val="125000"/>
              <a:buFont typeface="Arial" panose="020B0604020202020204" pitchFamily="34" charset="0"/>
              <a:buChar char="•"/>
            </a:pPr>
            <a:r>
              <a:rPr lang="en-US" sz="2200" u="sng" smtClean="0">
                <a:solidFill>
                  <a:srgbClr val="191919"/>
                </a:solidFill>
                <a:hlinkClick r:id="rId5"/>
              </a:rPr>
              <a:t>To be informed</a:t>
            </a:r>
            <a:endParaRPr lang="en-US" smtClean="0">
              <a:solidFill>
                <a:srgbClr val="191919"/>
              </a:solidFill>
            </a:endParaRPr>
          </a:p>
          <a:p>
            <a:pPr marL="342900" eaLnBrk="1" hangingPunct="1">
              <a:lnSpc>
                <a:spcPct val="90000"/>
              </a:lnSpc>
              <a:buSzPct val="125000"/>
              <a:buFont typeface="Arial" panose="020B0604020202020204" pitchFamily="34" charset="0"/>
              <a:buChar char="•"/>
            </a:pPr>
            <a:r>
              <a:rPr lang="en-US" sz="2200" u="sng" smtClean="0">
                <a:solidFill>
                  <a:srgbClr val="191919"/>
                </a:solidFill>
                <a:hlinkClick r:id="rId6"/>
              </a:rPr>
              <a:t>Support your cause</a:t>
            </a:r>
            <a:endParaRPr lang="en-US" smtClean="0">
              <a:solidFill>
                <a:srgbClr val="191919"/>
              </a:solidFill>
            </a:endParaRPr>
          </a:p>
          <a:p>
            <a:pPr marL="342900" eaLnBrk="1" hangingPunct="1">
              <a:lnSpc>
                <a:spcPct val="90000"/>
              </a:lnSpc>
              <a:buSzPct val="125000"/>
              <a:buFont typeface="Arial" panose="020B0604020202020204" pitchFamily="34" charset="0"/>
              <a:buChar char="•"/>
            </a:pPr>
            <a:r>
              <a:rPr lang="en-US" sz="2200" u="sng" smtClean="0">
                <a:solidFill>
                  <a:srgbClr val="191919"/>
                </a:solidFill>
                <a:hlinkClick r:id="rId7"/>
              </a:rPr>
              <a:t>Make it your life work</a:t>
            </a:r>
            <a:endParaRPr lang="en-US" sz="2200" u="sng" smtClean="0">
              <a:solidFill>
                <a:srgbClr val="191919"/>
              </a:solidFill>
            </a:endParaRP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advTm="34963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2" grpId="0" build="p" bldLvl="5" autoUpdateAnimBg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/>
          </p:cNvSpPr>
          <p:nvPr/>
        </p:nvSpPr>
        <p:spPr bwMode="auto">
          <a:xfrm>
            <a:off x="-63500" y="6489700"/>
            <a:ext cx="1003300" cy="25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40639" bIns="0" anchor="b"/>
          <a:lstStyle>
            <a:lvl1pPr marL="39688" eaLnBrk="0" hangingPunct="0"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1pPr>
            <a:lvl2pPr marL="742950" indent="-285750" eaLnBrk="0" hangingPunct="0"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2pPr>
            <a:lvl3pPr marL="1143000" indent="-228600" eaLnBrk="0" hangingPunct="0"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3pPr>
            <a:lvl4pPr marL="1600200" indent="-228600" eaLnBrk="0" hangingPunct="0"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4pPr>
            <a:lvl5pPr marL="2057400" indent="-228600" eaLnBrk="0" hangingPunct="0"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9pPr>
          </a:lstStyle>
          <a:p>
            <a:pPr algn="ctr" eaLnBrk="1" hangingPunct="1"/>
            <a:r>
              <a:rPr lang="en-US" sz="1800">
                <a:solidFill>
                  <a:srgbClr val="FFFFFF"/>
                </a:solidFill>
                <a:latin typeface="Arial Bold" panose="020B0704020202020204" pitchFamily="34" charset="0"/>
                <a:cs typeface="Arial Bold" panose="020B0704020202020204" pitchFamily="34" charset="0"/>
                <a:sym typeface="Arial Bold" panose="020B0704020202020204" pitchFamily="34" charset="0"/>
              </a:rPr>
              <a:t>1-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title"/>
          </p:nvPr>
        </p:nvSpPr>
        <p:spPr>
          <a:xfrm>
            <a:off x="685800" y="-685800"/>
            <a:ext cx="7924800" cy="1676400"/>
          </a:xfrm>
        </p:spPr>
        <p:txBody>
          <a:bodyPr rIns="81278"/>
          <a:lstStyle/>
          <a:p>
            <a:pPr eaLnBrk="1" hangingPunct="1"/>
            <a:r>
              <a:rPr lang="en-US" smtClean="0">
                <a:solidFill>
                  <a:srgbClr val="0000FF"/>
                </a:solidFill>
              </a:rPr>
              <a:t>[bahy-ol-uh-jee]</a:t>
            </a:r>
          </a:p>
        </p:txBody>
      </p:sp>
      <p:sp>
        <p:nvSpPr>
          <p:cNvPr id="2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685800" y="1295400"/>
            <a:ext cx="8229600" cy="5257800"/>
          </a:xfrm>
        </p:spPr>
        <p:txBody>
          <a:bodyPr rIns="81278"/>
          <a:lstStyle/>
          <a:p>
            <a:pPr eaLnBrk="1" hangingPunct="1"/>
            <a:r>
              <a:rPr lang="en-US" sz="3600" smtClean="0">
                <a:solidFill>
                  <a:srgbClr val="000000"/>
                </a:solidFill>
              </a:rPr>
              <a:t>Bio = life</a:t>
            </a:r>
          </a:p>
          <a:p>
            <a:pPr eaLnBrk="1" hangingPunct="1"/>
            <a:endParaRPr lang="en-US" sz="900" smtClean="0">
              <a:solidFill>
                <a:srgbClr val="000000"/>
              </a:solidFill>
            </a:endParaRPr>
          </a:p>
          <a:p>
            <a:pPr eaLnBrk="1" hangingPunct="1"/>
            <a:r>
              <a:rPr lang="en-US" sz="3600" smtClean="0">
                <a:solidFill>
                  <a:srgbClr val="000000"/>
                </a:solidFill>
              </a:rPr>
              <a:t>...ology = the study of</a:t>
            </a:r>
          </a:p>
          <a:p>
            <a:pPr eaLnBrk="1" hangingPunct="1"/>
            <a:endParaRPr lang="en-US" sz="900" smtClean="0">
              <a:solidFill>
                <a:srgbClr val="000000"/>
              </a:solidFill>
            </a:endParaRPr>
          </a:p>
          <a:p>
            <a:pPr eaLnBrk="1" hangingPunct="1"/>
            <a:r>
              <a:rPr lang="en-US" sz="3600" smtClean="0">
                <a:solidFill>
                  <a:srgbClr val="000000"/>
                </a:solidFill>
              </a:rPr>
              <a:t>Biology is the science that studies life</a:t>
            </a:r>
          </a:p>
          <a:p>
            <a:pPr marL="382588" lvl="1" indent="-342900" eaLnBrk="1" hangingPunct="1">
              <a:spcBef>
                <a:spcPts val="600"/>
              </a:spcBef>
              <a:buFont typeface="Wingdings" panose="05000000000000000000" pitchFamily="2" charset="2"/>
              <a:buChar char="l"/>
            </a:pPr>
            <a:endParaRPr lang="en-US" sz="3200" b="1" smtClean="0">
              <a:sym typeface="Arial Bold" panose="020B0704020202020204" pitchFamily="34" charset="0"/>
            </a:endParaRPr>
          </a:p>
          <a:p>
            <a:pPr marL="382588" lvl="1" indent="-342900" algn="just" eaLnBrk="1" hangingPunct="1">
              <a:spcBef>
                <a:spcPts val="600"/>
              </a:spcBef>
              <a:buFont typeface="Wingdings" panose="05000000000000000000" pitchFamily="2" charset="2"/>
              <a:buChar char="q"/>
            </a:pPr>
            <a:r>
              <a:rPr lang="en-US" sz="3200" smtClean="0">
                <a:sym typeface="Arial Bold" panose="020B0704020202020204" pitchFamily="34" charset="0"/>
              </a:rPr>
              <a:t>Biology is the natural science that studies the no-spontaneous transfer of energy and the quasi-stable systems that experience it.</a:t>
            </a:r>
          </a:p>
          <a:p>
            <a:pPr eaLnBrk="1" hangingPunct="1"/>
            <a:endParaRPr lang="en-US" sz="3600" smtClean="0">
              <a:solidFill>
                <a:srgbClr val="000000"/>
              </a:solidFill>
            </a:endParaRP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advTm="6824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2" grpId="0" build="p" bldLvl="5" autoUpdateAnimBg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1pPr>
            <a:lvl2pPr marL="742950" indent="-285750" eaLnBrk="0" hangingPunct="0"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2pPr>
            <a:lvl3pPr marL="1143000" indent="-228600" eaLnBrk="0" hangingPunct="0"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3pPr>
            <a:lvl4pPr marL="1600200" indent="-228600" eaLnBrk="0" hangingPunct="0"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4pPr>
            <a:lvl5pPr marL="2057400" indent="-228600" eaLnBrk="0" hangingPunct="0"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charset="0"/>
                <a:cs typeface="ヒラギノ明朝 ProN W3" charset="0"/>
                <a:sym typeface="Times New Roman" panose="02020603050405020304" pitchFamily="18" charset="0"/>
              </a:defRPr>
            </a:lvl9pPr>
          </a:lstStyle>
          <a:p>
            <a:pPr eaLnBrk="1" hangingPunct="1"/>
            <a:fld id="{6A713817-8810-48F2-BF52-C7C3D9A486BD}" type="slidenum">
              <a:rPr lang="en-US"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pPr eaLnBrk="1" hangingPunct="1"/>
              <a:t>9</a:t>
            </a:fld>
            <a:endParaRPr lang="en-US" sz="14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3315" name="Rectangle 1"/>
          <p:cNvSpPr>
            <a:spLocks noGrp="1" noChangeArrowheads="1"/>
          </p:cNvSpPr>
          <p:nvPr>
            <p:ph type="title"/>
          </p:nvPr>
        </p:nvSpPr>
        <p:spPr>
          <a:xfrm>
            <a:off x="609600" y="457200"/>
            <a:ext cx="7772400" cy="762000"/>
          </a:xfrm>
        </p:spPr>
        <p:txBody>
          <a:bodyPr rIns="81279"/>
          <a:lstStyle/>
          <a:p>
            <a:pPr eaLnBrk="1" hangingPunct="1"/>
            <a:r>
              <a:rPr lang="en-US" sz="4000" smtClean="0">
                <a:solidFill>
                  <a:srgbClr val="3F3FFF"/>
                </a:solidFill>
                <a:cs typeface="Arial Bold" panose="020B0704020202020204" pitchFamily="34" charset="0"/>
              </a:rPr>
              <a:t>The Science of Biology</a:t>
            </a:r>
            <a:endParaRPr lang="en-US" sz="4000" smtClean="0">
              <a:solidFill>
                <a:srgbClr val="3F3FFF"/>
              </a:solidFill>
            </a:endParaRPr>
          </a:p>
        </p:txBody>
      </p:sp>
      <p:pic>
        <p:nvPicPr>
          <p:cNvPr id="13316" name="Picture 2"/>
          <p:cNvPicPr>
            <a:picLocks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8463" y="1855788"/>
            <a:ext cx="3267075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26397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|6.8|1.4|1.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1.7|1.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1|2|2|2.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2|4.9|22.9|9.7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.9|1.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3.3|1.3|3|1"/>
</p:tagLst>
</file>

<file path=ppt/theme/theme1.xml><?xml version="1.0" encoding="utf-8"?>
<a:theme xmlns:a="http://schemas.openxmlformats.org/drawingml/2006/main" name="Title &amp; Subtitle">
  <a:themeElements>
    <a:clrScheme name="">
      <a:dk1>
        <a:srgbClr val="003366"/>
      </a:dk1>
      <a:lt1>
        <a:srgbClr val="FFFFFF"/>
      </a:lt1>
      <a:dk2>
        <a:srgbClr val="000000"/>
      </a:dk2>
      <a:lt2>
        <a:srgbClr val="808080"/>
      </a:lt2>
      <a:accent1>
        <a:srgbClr val="33CCCC"/>
      </a:accent1>
      <a:accent2>
        <a:srgbClr val="333399"/>
      </a:accent2>
      <a:accent3>
        <a:srgbClr val="FFFFFF"/>
      </a:accent3>
      <a:accent4>
        <a:srgbClr val="002A56"/>
      </a:accent4>
      <a:accent5>
        <a:srgbClr val="ADE2E2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&amp; Subtitle">
      <a:majorFont>
        <a:latin typeface="Arial Bold"/>
        <a:ea typeface="ヒラギノ角ゴ ProN W6"/>
        <a:cs typeface="ヒラギノ角ゴ ProN W6"/>
      </a:majorFont>
      <a:minorFont>
        <a:latin typeface="Arial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BBE0E3"/>
        </a:solidFill>
        <a:ln w="1905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Times New Roman" charset="0"/>
            <a:ea typeface="ヒラギノ明朝 ProN W3" charset="0"/>
            <a:cs typeface="ヒラギノ明朝 ProN W3" charset="0"/>
            <a:sym typeface="Times New Roman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BBE0E3"/>
        </a:solidFill>
        <a:ln w="1905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Times New Roman" charset="0"/>
            <a:ea typeface="ヒラギノ明朝 ProN W3" charset="0"/>
            <a:cs typeface="ヒラギノ明朝 ProN W3" charset="0"/>
            <a:sym typeface="Times New Roman" charset="0"/>
          </a:defRPr>
        </a:defPPr>
      </a:lstStyle>
    </a:lnDef>
  </a:objectDefaults>
  <a:extraClrSchemeLst>
    <a:extraClrScheme>
      <a:clrScheme name="Title &amp; Subtitl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Capsules">
  <a:themeElements>
    <a:clrScheme name="">
      <a:dk1>
        <a:srgbClr val="003366"/>
      </a:dk1>
      <a:lt1>
        <a:srgbClr val="FFFFFF"/>
      </a:lt1>
      <a:dk2>
        <a:srgbClr val="000000"/>
      </a:dk2>
      <a:lt2>
        <a:srgbClr val="808080"/>
      </a:lt2>
      <a:accent1>
        <a:srgbClr val="33CCCC"/>
      </a:accent1>
      <a:accent2>
        <a:srgbClr val="333399"/>
      </a:accent2>
      <a:accent3>
        <a:srgbClr val="FFFFFF"/>
      </a:accent3>
      <a:accent4>
        <a:srgbClr val="002A56"/>
      </a:accent4>
      <a:accent5>
        <a:srgbClr val="ADE2E2"/>
      </a:accent5>
      <a:accent6>
        <a:srgbClr val="2D2D8A"/>
      </a:accent6>
      <a:hlink>
        <a:srgbClr val="009999"/>
      </a:hlink>
      <a:folHlink>
        <a:srgbClr val="99CC00"/>
      </a:folHlink>
    </a:clrScheme>
    <a:fontScheme name="Capsules">
      <a:majorFont>
        <a:latin typeface="Tahoma Bold"/>
        <a:ea typeface="ヒラギノ角ゴ ProN W6"/>
        <a:cs typeface="ヒラギノ角ゴ ProN W6"/>
      </a:majorFont>
      <a:minorFont>
        <a:latin typeface="Arial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BBE0E3"/>
        </a:solidFill>
        <a:ln w="1905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Times New Roman" charset="0"/>
            <a:ea typeface="ヒラギノ明朝 ProN W3" charset="0"/>
            <a:cs typeface="ヒラギノ明朝 ProN W3" charset="0"/>
            <a:sym typeface="Times New Roman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BBE0E3"/>
        </a:solidFill>
        <a:ln w="1905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Times New Roman" charset="0"/>
            <a:ea typeface="ヒラギノ明朝 ProN W3" charset="0"/>
            <a:cs typeface="ヒラギノ明朝 ProN W3" charset="0"/>
            <a:sym typeface="Times New Roman" charset="0"/>
          </a:defRPr>
        </a:defPPr>
      </a:lstStyle>
    </a:lnDef>
  </a:objectDefaults>
  <a:extraClrSchemeLst>
    <a:extraClrScheme>
      <a:clrScheme name="Capsule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Title &amp; Bullets">
  <a:themeElements>
    <a:clrScheme name="Title &amp; Bullets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&amp; Bullets">
      <a:majorFont>
        <a:latin typeface="Arial"/>
        <a:ea typeface="ヒラギノ角ゴ ProN W3"/>
        <a:cs typeface="ヒラギノ角ゴ ProN W3"/>
      </a:majorFont>
      <a:minorFont>
        <a:latin typeface="Arial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BBE0E3"/>
        </a:solidFill>
        <a:ln w="1905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Times New Roman" charset="0"/>
            <a:ea typeface="ヒラギノ明朝 ProN W3" charset="0"/>
            <a:cs typeface="ヒラギノ明朝 ProN W3" charset="0"/>
            <a:sym typeface="Times New Roman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BBE0E3"/>
        </a:solidFill>
        <a:ln w="1905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Times New Roman" charset="0"/>
            <a:ea typeface="ヒラギノ明朝 ProN W3" charset="0"/>
            <a:cs typeface="ヒラギノ明朝 ProN W3" charset="0"/>
            <a:sym typeface="Times New Roman" charset="0"/>
          </a:defRPr>
        </a:defPPr>
      </a:lstStyle>
    </a:lnDef>
  </a:objectDefaults>
  <a:extraClrSchemeLst>
    <a:extraClrScheme>
      <a:clrScheme name="Title &amp; Bullet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1_Title &amp; Bullets">
  <a:themeElements>
    <a:clrScheme name="Title &amp; Bullets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&amp; Bullets">
      <a:majorFont>
        <a:latin typeface="Arial"/>
        <a:ea typeface="ヒラギノ角ゴ ProN W3"/>
        <a:cs typeface="ヒラギノ角ゴ ProN W3"/>
      </a:majorFont>
      <a:minorFont>
        <a:latin typeface="Times New Roman"/>
        <a:ea typeface="ヒラギノ明朝 ProN W3"/>
        <a:cs typeface="ヒラギノ明朝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BBE0E3"/>
        </a:solidFill>
        <a:ln w="1905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Times New Roman" charset="0"/>
            <a:ea typeface="ヒラギノ明朝 ProN W3" charset="0"/>
            <a:cs typeface="ヒラギノ明朝 ProN W3" charset="0"/>
            <a:sym typeface="Times New Roman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BBE0E3"/>
        </a:solidFill>
        <a:ln w="1905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Times New Roman" charset="0"/>
            <a:ea typeface="ヒラギノ明朝 ProN W3" charset="0"/>
            <a:cs typeface="ヒラギノ明朝 ProN W3" charset="0"/>
            <a:sym typeface="Times New Roman" charset="0"/>
          </a:defRPr>
        </a:defPPr>
      </a:lstStyle>
    </a:lnDef>
  </a:objectDefaults>
  <a:extraClrSchemeLst>
    <a:extraClrScheme>
      <a:clrScheme name="Title &amp; Bullet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age_x0020_Display_x0020_Order xmlns="f678b3e7-99ca-49a2-9591-16a4ba76fdac">1</Page_x0020_Display_x0020_Order>
    <Display_x0020_In_x0020_Nav xmlns="f678b3e7-99ca-49a2-9591-16a4ba76fdac">true</Display_x0020_In_x0020_Nav>
  </documentManagement>
</p:properties>
</file>

<file path=customXml/item2.xml><?xml version="1.0" encoding="utf-8"?>
<LongProperties xmlns="http://schemas.microsoft.com/office/2006/metadata/longProperties"/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5137BAB1DE019418CAE220593EE9BDB" ma:contentTypeVersion="0" ma:contentTypeDescription="Create a new document." ma:contentTypeScope="" ma:versionID="9980b4ee1e5a7ed63c8de62c594feb0e">
  <xsd:schema xmlns:xsd="http://www.w3.org/2001/XMLSchema" xmlns:xs="http://www.w3.org/2001/XMLSchema" xmlns:p="http://schemas.microsoft.com/office/2006/metadata/properties" xmlns:ns2="f678b3e7-99ca-49a2-9591-16a4ba76fdac" targetNamespace="http://schemas.microsoft.com/office/2006/metadata/properties" ma:root="true" ma:fieldsID="d6cf115dc1f6827e14f844cccabb302f" ns2:_="">
    <xsd:import namespace="f678b3e7-99ca-49a2-9591-16a4ba76fdac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  <xsd:element ref="ns2:Display_x0020_In_x0020_Nav" minOccurs="0"/>
                <xsd:element ref="ns2:Page_x0020_Display_x0020_Orde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678b3e7-99ca-49a2-9591-16a4ba76fdac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  <xsd:element name="Display_x0020_In_x0020_Nav" ma:index="11" nillable="true" ma:displayName="Display In Nav" ma:default="1" ma:description="Use this value to determine whether a link or page is currently visible in the Navigation control." ma:internalName="Display_x0020_In_x0020_Nav">
      <xsd:simpleType>
        <xsd:restriction base="dms:Boolean"/>
      </xsd:simpleType>
    </xsd:element>
    <xsd:element name="Page_x0020_Display_x0020_Order" ma:index="12" nillable="true" ma:displayName="Page Display Order" ma:decimals="0" ma:default="1" ma:description="Use this property to control the order that pages will display within the Navigaton control." ma:internalName="Page_x0020_Display_x0020_Order" ma:readOnly="false" ma:percentage="FALSE">
      <xsd:simpleType>
        <xsd:restriction base="dms:Number">
          <xsd:maxInclusive value="1000000"/>
          <xsd:minInclusive value="1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5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74DBED0-E1C7-40C2-B65E-0FBAD92601D8}">
  <ds:schemaRefs>
    <ds:schemaRef ds:uri="http://schemas.openxmlformats.org/package/2006/metadata/core-properties"/>
    <ds:schemaRef ds:uri="http://purl.org/dc/dcmitype/"/>
    <ds:schemaRef ds:uri="http://schemas.microsoft.com/office/2006/metadata/properties"/>
    <ds:schemaRef ds:uri="f678b3e7-99ca-49a2-9591-16a4ba76fdac"/>
    <ds:schemaRef ds:uri="http://schemas.microsoft.com/office/2006/documentManagement/types"/>
    <ds:schemaRef ds:uri="http://purl.org/dc/terms/"/>
    <ds:schemaRef ds:uri="http://schemas.microsoft.com/office/infopath/2007/PartnerControls"/>
    <ds:schemaRef ds:uri="http://www.w3.org/XML/1998/namespace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D61BCDC9-6623-4BE0-993B-06E81474B919}">
  <ds:schemaRefs>
    <ds:schemaRef ds:uri="http://schemas.microsoft.com/office/2006/metadata/longProperties"/>
  </ds:schemaRefs>
</ds:datastoreItem>
</file>

<file path=customXml/itemProps3.xml><?xml version="1.0" encoding="utf-8"?>
<ds:datastoreItem xmlns:ds="http://schemas.openxmlformats.org/officeDocument/2006/customXml" ds:itemID="{C39DE203-4E4F-46C4-BED4-5AFDEC68530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678b3e7-99ca-49a2-9591-16a4ba76fda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4.xml><?xml version="1.0" encoding="utf-8"?>
<ds:datastoreItem xmlns:ds="http://schemas.openxmlformats.org/officeDocument/2006/customXml" ds:itemID="{289864F5-DFA9-4351-A4FF-05EAD4AB4B42}">
  <ds:schemaRefs>
    <ds:schemaRef ds:uri="http://schemas.microsoft.com/sharepoint/events"/>
  </ds:schemaRefs>
</ds:datastoreItem>
</file>

<file path=customXml/itemProps5.xml><?xml version="1.0" encoding="utf-8"?>
<ds:datastoreItem xmlns:ds="http://schemas.openxmlformats.org/officeDocument/2006/customXml" ds:itemID="{DC0B982D-26ED-468F-8B67-4353C16CB85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376</TotalTime>
  <Pages>0</Pages>
  <Words>1350</Words>
  <Characters>0</Characters>
  <Application>Microsoft Office PowerPoint</Application>
  <PresentationFormat>On-screen Show (4:3)</PresentationFormat>
  <Lines>0</Lines>
  <Paragraphs>312</Paragraphs>
  <Slides>58</Slides>
  <Notes>1</Notes>
  <HiddenSlides>0</HiddenSlides>
  <MMClips>58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58</vt:i4>
      </vt:variant>
    </vt:vector>
  </HeadingPairs>
  <TitlesOfParts>
    <vt:vector size="72" baseType="lpstr">
      <vt:lpstr>Arial</vt:lpstr>
      <vt:lpstr>Arial Bold</vt:lpstr>
      <vt:lpstr>Arial Italic</vt:lpstr>
      <vt:lpstr>Calibri</vt:lpstr>
      <vt:lpstr>Tahoma Bold</vt:lpstr>
      <vt:lpstr>Times New Roman</vt:lpstr>
      <vt:lpstr>Wingdings</vt:lpstr>
      <vt:lpstr>ヒラギノ明朝 ProN W3</vt:lpstr>
      <vt:lpstr>ヒラギノ角ゴ ProN W3</vt:lpstr>
      <vt:lpstr>ヒラギノ角ゴ ProN W6</vt:lpstr>
      <vt:lpstr>Title &amp; Subtitle</vt:lpstr>
      <vt:lpstr>Capsules</vt:lpstr>
      <vt:lpstr>Title &amp; Bullets</vt:lpstr>
      <vt:lpstr>1_Title &amp; Bullets</vt:lpstr>
      <vt:lpstr>       Intensive Course   Biology for Technology   Department of Agricultural Technology Faculty of Technology, University of Colombo  by Dr. Aruna Kumara Udawasala     </vt:lpstr>
      <vt:lpstr>PowerPoint Presentation</vt:lpstr>
      <vt:lpstr>Why a Study of Biology is Important?</vt:lpstr>
      <vt:lpstr>Why a Study of Biology is Important?</vt:lpstr>
      <vt:lpstr>PowerPoint Presentation</vt:lpstr>
      <vt:lpstr>PowerPoint Presentation</vt:lpstr>
      <vt:lpstr>Why a Study of Biology is Important?</vt:lpstr>
      <vt:lpstr>[bahy-ol-uh-jee]</vt:lpstr>
      <vt:lpstr>The Science of Biology</vt:lpstr>
      <vt:lpstr>The Science of Life</vt:lpstr>
      <vt:lpstr>Properties of Life</vt:lpstr>
      <vt:lpstr>Levels of Organization</vt:lpstr>
      <vt:lpstr>Levels of Organization</vt:lpstr>
      <vt:lpstr>PowerPoint Presentation</vt:lpstr>
      <vt:lpstr>Levels of Organization</vt:lpstr>
      <vt:lpstr>PowerPoint Presentation</vt:lpstr>
      <vt:lpstr>Levels of Organization</vt:lpstr>
      <vt:lpstr>PowerPoint Presentation</vt:lpstr>
      <vt:lpstr>Levels of Organization</vt:lpstr>
      <vt:lpstr>The Nature of Science</vt:lpstr>
      <vt:lpstr>The Nature of Science</vt:lpstr>
      <vt:lpstr>The Nature of Science</vt:lpstr>
      <vt:lpstr>The Scientific Method in Action</vt:lpstr>
      <vt:lpstr>The Nature of Science</vt:lpstr>
      <vt:lpstr>The Nature of Science</vt:lpstr>
      <vt:lpstr>The Nature of Science</vt:lpstr>
      <vt:lpstr>PowerPoint Presentation</vt:lpstr>
      <vt:lpstr>The Nature of Science</vt:lpstr>
      <vt:lpstr>Test the early hypothesis of Spontaneous Generation</vt:lpstr>
      <vt:lpstr>The Nature of Science</vt:lpstr>
      <vt:lpstr>Scientific Communication </vt:lpstr>
      <vt:lpstr> An Example of Scientific Inquiry: Darwin and Evolution</vt:lpstr>
      <vt:lpstr>Voyage of the Beagle</vt:lpstr>
      <vt:lpstr>Charles Darwin</vt:lpstr>
      <vt:lpstr>Darwin’s Evidence</vt:lpstr>
      <vt:lpstr>Unnatural Selection</vt:lpstr>
      <vt:lpstr>Darwin’s Evidence</vt:lpstr>
      <vt:lpstr>Darwin’s Evidence</vt:lpstr>
      <vt:lpstr>Post-Darwin Evolution Evidence</vt:lpstr>
      <vt:lpstr>Post-Darwin Evolution Evidence</vt:lpstr>
      <vt:lpstr>Homologous Structures</vt:lpstr>
      <vt:lpstr>Post-Darwin Evolution Evidence</vt:lpstr>
      <vt:lpstr>Unifying Themes in Biology</vt:lpstr>
      <vt:lpstr>Fig. 1.11a</vt:lpstr>
      <vt:lpstr>Fig. 1.11b</vt:lpstr>
      <vt:lpstr>1.4 Unifying Themes in Biology</vt:lpstr>
      <vt:lpstr>Fig. 1.12</vt:lpstr>
      <vt:lpstr>Unifying Themes in Biology</vt:lpstr>
      <vt:lpstr>Unifying Themes in Biology</vt:lpstr>
      <vt:lpstr>Fig. 1.13</vt:lpstr>
      <vt:lpstr>Fig. 1.13-1</vt:lpstr>
      <vt:lpstr>Fig. 1.13-2</vt:lpstr>
      <vt:lpstr>Fig. 1.13-3</vt:lpstr>
      <vt:lpstr>Unifying Themes in Biology</vt:lpstr>
      <vt:lpstr>Fig. 1.14</vt:lpstr>
      <vt:lpstr>Unifying Themes in Biology</vt:lpstr>
      <vt:lpstr>Unifying Themes in Biology</vt:lpstr>
      <vt:lpstr>The Science of Biology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Valued Gateway Client</dc:creator>
  <cp:lastModifiedBy>Aruna</cp:lastModifiedBy>
  <cp:revision>24</cp:revision>
  <dcterms:modified xsi:type="dcterms:W3CDTF">2020-05-17T18:19:09Z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dlc_DocId">
    <vt:lpwstr>P5HZTAUAE3PW-1821-22</vt:lpwstr>
  </property>
  <property fmtid="{D5CDD505-2E9C-101B-9397-08002B2CF9AE}" pid="3" name="_dlc_DocIdItemGuid">
    <vt:lpwstr>ff9f6959-9b7d-4264-8786-b489a413c719</vt:lpwstr>
  </property>
  <property fmtid="{D5CDD505-2E9C-101B-9397-08002B2CF9AE}" pid="4" name="_dlc_DocIdUrl">
    <vt:lpwstr>http://lscc.edu/faculty/christopher_c_leibner/_layouts/DocIdRedir.aspx?ID=P5HZTAUAE3PW-1821-22, P5HZTAUAE3PW-1821-22</vt:lpwstr>
  </property>
</Properties>
</file>